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29" r:id="rId2"/>
    <p:sldId id="430" r:id="rId3"/>
    <p:sldId id="459" r:id="rId4"/>
    <p:sldId id="256" r:id="rId5"/>
    <p:sldId id="257" r:id="rId6"/>
    <p:sldId id="258" r:id="rId7"/>
    <p:sldId id="259" r:id="rId8"/>
    <p:sldId id="261" r:id="rId9"/>
    <p:sldId id="262" r:id="rId10"/>
    <p:sldId id="277" r:id="rId11"/>
    <p:sldId id="264" r:id="rId12"/>
    <p:sldId id="265" r:id="rId13"/>
    <p:sldId id="266" r:id="rId14"/>
    <p:sldId id="267" r:id="rId15"/>
    <p:sldId id="268" r:id="rId16"/>
    <p:sldId id="269" r:id="rId17"/>
    <p:sldId id="270" r:id="rId18"/>
    <p:sldId id="280" r:id="rId19"/>
    <p:sldId id="271" r:id="rId20"/>
    <p:sldId id="273" r:id="rId21"/>
    <p:sldId id="274" r:id="rId22"/>
    <p:sldId id="272" r:id="rId23"/>
    <p:sldId id="275" r:id="rId24"/>
    <p:sldId id="276" r:id="rId25"/>
    <p:sldId id="278" r:id="rId26"/>
    <p:sldId id="279" r:id="rId27"/>
    <p:sldId id="282" r:id="rId28"/>
    <p:sldId id="283" r:id="rId29"/>
    <p:sldId id="422" r:id="rId30"/>
    <p:sldId id="458" r:id="rId31"/>
    <p:sldId id="456" r:id="rId32"/>
    <p:sldId id="457" r:id="rId33"/>
    <p:sldId id="28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p:cViewPr>
        <p:scale>
          <a:sx n="75" d="100"/>
          <a:sy n="75" d="100"/>
        </p:scale>
        <p:origin x="965"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63D0F0-7693-40AC-8F78-485AD0065A9E}" type="datetimeFigureOut">
              <a:rPr lang="en-IN" smtClean="0"/>
              <a:t>19-04-2023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7FEC69-E9C1-4C3E-8A78-C69A4D56B05A}" type="slidenum">
              <a:rPr lang="en-IN" smtClean="0"/>
              <a:t>‹#›</a:t>
            </a:fld>
            <a:endParaRPr lang="en-IN"/>
          </a:p>
        </p:txBody>
      </p:sp>
    </p:spTree>
    <p:extLst>
      <p:ext uri="{BB962C8B-B14F-4D97-AF65-F5344CB8AC3E}">
        <p14:creationId xmlns:p14="http://schemas.microsoft.com/office/powerpoint/2010/main" val="1362293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D6164671-320E-B86F-8948-EAAF185D30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i="1">
                <a:solidFill>
                  <a:schemeClr val="tx1"/>
                </a:solidFill>
                <a:latin typeface="Impact" panose="020B0806030902050204" pitchFamily="34" charset="0"/>
              </a:defRPr>
            </a:lvl1pPr>
            <a:lvl2pPr marL="742950" indent="-285750" eaLnBrk="0" hangingPunct="0">
              <a:defRPr sz="1600" b="1" i="1">
                <a:solidFill>
                  <a:schemeClr val="tx1"/>
                </a:solidFill>
                <a:latin typeface="Impact" panose="020B0806030902050204" pitchFamily="34" charset="0"/>
              </a:defRPr>
            </a:lvl2pPr>
            <a:lvl3pPr marL="1143000" indent="-228600" eaLnBrk="0" hangingPunct="0">
              <a:defRPr sz="1600" b="1" i="1">
                <a:solidFill>
                  <a:schemeClr val="tx1"/>
                </a:solidFill>
                <a:latin typeface="Impact" panose="020B0806030902050204" pitchFamily="34" charset="0"/>
              </a:defRPr>
            </a:lvl3pPr>
            <a:lvl4pPr marL="1600200" indent="-228600" eaLnBrk="0" hangingPunct="0">
              <a:defRPr sz="1600" b="1" i="1">
                <a:solidFill>
                  <a:schemeClr val="tx1"/>
                </a:solidFill>
                <a:latin typeface="Impact" panose="020B0806030902050204" pitchFamily="34" charset="0"/>
              </a:defRPr>
            </a:lvl4pPr>
            <a:lvl5pPr marL="2057400" indent="-228600" eaLnBrk="0" hangingPunct="0">
              <a:defRPr sz="1600" b="1" i="1">
                <a:solidFill>
                  <a:schemeClr val="tx1"/>
                </a:solidFill>
                <a:latin typeface="Impact" panose="020B0806030902050204" pitchFamily="34" charset="0"/>
              </a:defRPr>
            </a:lvl5pPr>
            <a:lvl6pPr marL="2514600" indent="-228600" eaLnBrk="0" fontAlgn="base" hangingPunct="0">
              <a:spcBef>
                <a:spcPct val="0"/>
              </a:spcBef>
              <a:spcAft>
                <a:spcPct val="0"/>
              </a:spcAft>
              <a:defRPr sz="1600" b="1" i="1">
                <a:solidFill>
                  <a:schemeClr val="tx1"/>
                </a:solidFill>
                <a:latin typeface="Impact" panose="020B0806030902050204" pitchFamily="34" charset="0"/>
              </a:defRPr>
            </a:lvl6pPr>
            <a:lvl7pPr marL="2971800" indent="-228600" eaLnBrk="0" fontAlgn="base" hangingPunct="0">
              <a:spcBef>
                <a:spcPct val="0"/>
              </a:spcBef>
              <a:spcAft>
                <a:spcPct val="0"/>
              </a:spcAft>
              <a:defRPr sz="1600" b="1" i="1">
                <a:solidFill>
                  <a:schemeClr val="tx1"/>
                </a:solidFill>
                <a:latin typeface="Impact" panose="020B0806030902050204" pitchFamily="34" charset="0"/>
              </a:defRPr>
            </a:lvl7pPr>
            <a:lvl8pPr marL="3429000" indent="-228600" eaLnBrk="0" fontAlgn="base" hangingPunct="0">
              <a:spcBef>
                <a:spcPct val="0"/>
              </a:spcBef>
              <a:spcAft>
                <a:spcPct val="0"/>
              </a:spcAft>
              <a:defRPr sz="1600" b="1" i="1">
                <a:solidFill>
                  <a:schemeClr val="tx1"/>
                </a:solidFill>
                <a:latin typeface="Impact" panose="020B0806030902050204" pitchFamily="34" charset="0"/>
              </a:defRPr>
            </a:lvl8pPr>
            <a:lvl9pPr marL="3886200" indent="-228600" eaLnBrk="0" fontAlgn="base" hangingPunct="0">
              <a:spcBef>
                <a:spcPct val="0"/>
              </a:spcBef>
              <a:spcAft>
                <a:spcPct val="0"/>
              </a:spcAft>
              <a:defRPr sz="1600" b="1" i="1">
                <a:solidFill>
                  <a:schemeClr val="tx1"/>
                </a:solidFill>
                <a:latin typeface="Impact" panose="020B0806030902050204" pitchFamily="34" charset="0"/>
              </a:defRPr>
            </a:lvl9pPr>
          </a:lstStyle>
          <a:p>
            <a:pPr eaLnBrk="1" hangingPunct="1"/>
            <a:fld id="{64370001-3A69-4BB4-91F4-D09E0D5C0949}" type="slidenum">
              <a:rPr lang="en-US" altLang="en-US" sz="1200" b="0" i="0">
                <a:latin typeface="Arial" panose="020B0604020202020204" pitchFamily="34" charset="0"/>
              </a:rPr>
              <a:pPr eaLnBrk="1" hangingPunct="1"/>
              <a:t>4</a:t>
            </a:fld>
            <a:endParaRPr lang="en-US" altLang="en-US" sz="1200" b="0" i="0">
              <a:latin typeface="Arial" panose="020B0604020202020204" pitchFamily="34" charset="0"/>
            </a:endParaRPr>
          </a:p>
        </p:txBody>
      </p:sp>
      <p:sp>
        <p:nvSpPr>
          <p:cNvPr id="32771" name="Rectangle 2">
            <a:extLst>
              <a:ext uri="{FF2B5EF4-FFF2-40B4-BE49-F238E27FC236}">
                <a16:creationId xmlns:a16="http://schemas.microsoft.com/office/drawing/2014/main" id="{91D6EDC9-2A04-D2CA-8624-2A84C5F11D06}"/>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822DE1C6-7265-486A-B5C0-44917B1186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4D4BF24A-F64D-3F4D-67FC-F4BFAC6738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i="1">
                <a:solidFill>
                  <a:schemeClr val="tx1"/>
                </a:solidFill>
                <a:latin typeface="Impact" panose="020B0806030902050204" pitchFamily="34" charset="0"/>
              </a:defRPr>
            </a:lvl1pPr>
            <a:lvl2pPr marL="742950" indent="-285750" eaLnBrk="0" hangingPunct="0">
              <a:defRPr sz="1600" b="1" i="1">
                <a:solidFill>
                  <a:schemeClr val="tx1"/>
                </a:solidFill>
                <a:latin typeface="Impact" panose="020B0806030902050204" pitchFamily="34" charset="0"/>
              </a:defRPr>
            </a:lvl2pPr>
            <a:lvl3pPr marL="1143000" indent="-228600" eaLnBrk="0" hangingPunct="0">
              <a:defRPr sz="1600" b="1" i="1">
                <a:solidFill>
                  <a:schemeClr val="tx1"/>
                </a:solidFill>
                <a:latin typeface="Impact" panose="020B0806030902050204" pitchFamily="34" charset="0"/>
              </a:defRPr>
            </a:lvl3pPr>
            <a:lvl4pPr marL="1600200" indent="-228600" eaLnBrk="0" hangingPunct="0">
              <a:defRPr sz="1600" b="1" i="1">
                <a:solidFill>
                  <a:schemeClr val="tx1"/>
                </a:solidFill>
                <a:latin typeface="Impact" panose="020B0806030902050204" pitchFamily="34" charset="0"/>
              </a:defRPr>
            </a:lvl4pPr>
            <a:lvl5pPr marL="2057400" indent="-228600" eaLnBrk="0" hangingPunct="0">
              <a:defRPr sz="1600" b="1" i="1">
                <a:solidFill>
                  <a:schemeClr val="tx1"/>
                </a:solidFill>
                <a:latin typeface="Impact" panose="020B0806030902050204" pitchFamily="34" charset="0"/>
              </a:defRPr>
            </a:lvl5pPr>
            <a:lvl6pPr marL="2514600" indent="-228600" eaLnBrk="0" fontAlgn="base" hangingPunct="0">
              <a:spcBef>
                <a:spcPct val="0"/>
              </a:spcBef>
              <a:spcAft>
                <a:spcPct val="0"/>
              </a:spcAft>
              <a:defRPr sz="1600" b="1" i="1">
                <a:solidFill>
                  <a:schemeClr val="tx1"/>
                </a:solidFill>
                <a:latin typeface="Impact" panose="020B0806030902050204" pitchFamily="34" charset="0"/>
              </a:defRPr>
            </a:lvl6pPr>
            <a:lvl7pPr marL="2971800" indent="-228600" eaLnBrk="0" fontAlgn="base" hangingPunct="0">
              <a:spcBef>
                <a:spcPct val="0"/>
              </a:spcBef>
              <a:spcAft>
                <a:spcPct val="0"/>
              </a:spcAft>
              <a:defRPr sz="1600" b="1" i="1">
                <a:solidFill>
                  <a:schemeClr val="tx1"/>
                </a:solidFill>
                <a:latin typeface="Impact" panose="020B0806030902050204" pitchFamily="34" charset="0"/>
              </a:defRPr>
            </a:lvl7pPr>
            <a:lvl8pPr marL="3429000" indent="-228600" eaLnBrk="0" fontAlgn="base" hangingPunct="0">
              <a:spcBef>
                <a:spcPct val="0"/>
              </a:spcBef>
              <a:spcAft>
                <a:spcPct val="0"/>
              </a:spcAft>
              <a:defRPr sz="1600" b="1" i="1">
                <a:solidFill>
                  <a:schemeClr val="tx1"/>
                </a:solidFill>
                <a:latin typeface="Impact" panose="020B0806030902050204" pitchFamily="34" charset="0"/>
              </a:defRPr>
            </a:lvl8pPr>
            <a:lvl9pPr marL="3886200" indent="-228600" eaLnBrk="0" fontAlgn="base" hangingPunct="0">
              <a:spcBef>
                <a:spcPct val="0"/>
              </a:spcBef>
              <a:spcAft>
                <a:spcPct val="0"/>
              </a:spcAft>
              <a:defRPr sz="1600" b="1" i="1">
                <a:solidFill>
                  <a:schemeClr val="tx1"/>
                </a:solidFill>
                <a:latin typeface="Impact" panose="020B0806030902050204" pitchFamily="34" charset="0"/>
              </a:defRPr>
            </a:lvl9pPr>
          </a:lstStyle>
          <a:p>
            <a:pPr eaLnBrk="1" hangingPunct="1"/>
            <a:fld id="{711121EC-638E-41F6-961E-51490FA35D0F}" type="slidenum">
              <a:rPr lang="en-US" altLang="en-US" sz="1200" b="0" i="0">
                <a:latin typeface="Arial" panose="020B0604020202020204" pitchFamily="34" charset="0"/>
              </a:rPr>
              <a:pPr eaLnBrk="1" hangingPunct="1"/>
              <a:t>13</a:t>
            </a:fld>
            <a:endParaRPr lang="en-US" altLang="en-US" sz="1200" b="0" i="0">
              <a:latin typeface="Arial" panose="020B0604020202020204" pitchFamily="34" charset="0"/>
            </a:endParaRPr>
          </a:p>
        </p:txBody>
      </p:sp>
      <p:sp>
        <p:nvSpPr>
          <p:cNvPr id="40963" name="Rectangle 2">
            <a:extLst>
              <a:ext uri="{FF2B5EF4-FFF2-40B4-BE49-F238E27FC236}">
                <a16:creationId xmlns:a16="http://schemas.microsoft.com/office/drawing/2014/main" id="{11E0046B-7429-BE2F-C862-4B958CA67D5A}"/>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034F32E7-7CDE-46A3-F858-963D7A1187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763E1E47-C112-463F-FC1D-406CC51547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i="1">
                <a:solidFill>
                  <a:schemeClr val="tx1"/>
                </a:solidFill>
                <a:latin typeface="Impact" panose="020B0806030902050204" pitchFamily="34" charset="0"/>
              </a:defRPr>
            </a:lvl1pPr>
            <a:lvl2pPr marL="742950" indent="-285750" eaLnBrk="0" hangingPunct="0">
              <a:defRPr sz="1600" b="1" i="1">
                <a:solidFill>
                  <a:schemeClr val="tx1"/>
                </a:solidFill>
                <a:latin typeface="Impact" panose="020B0806030902050204" pitchFamily="34" charset="0"/>
              </a:defRPr>
            </a:lvl2pPr>
            <a:lvl3pPr marL="1143000" indent="-228600" eaLnBrk="0" hangingPunct="0">
              <a:defRPr sz="1600" b="1" i="1">
                <a:solidFill>
                  <a:schemeClr val="tx1"/>
                </a:solidFill>
                <a:latin typeface="Impact" panose="020B0806030902050204" pitchFamily="34" charset="0"/>
              </a:defRPr>
            </a:lvl3pPr>
            <a:lvl4pPr marL="1600200" indent="-228600" eaLnBrk="0" hangingPunct="0">
              <a:defRPr sz="1600" b="1" i="1">
                <a:solidFill>
                  <a:schemeClr val="tx1"/>
                </a:solidFill>
                <a:latin typeface="Impact" panose="020B0806030902050204" pitchFamily="34" charset="0"/>
              </a:defRPr>
            </a:lvl4pPr>
            <a:lvl5pPr marL="2057400" indent="-228600" eaLnBrk="0" hangingPunct="0">
              <a:defRPr sz="1600" b="1" i="1">
                <a:solidFill>
                  <a:schemeClr val="tx1"/>
                </a:solidFill>
                <a:latin typeface="Impact" panose="020B0806030902050204" pitchFamily="34" charset="0"/>
              </a:defRPr>
            </a:lvl5pPr>
            <a:lvl6pPr marL="2514600" indent="-228600" eaLnBrk="0" fontAlgn="base" hangingPunct="0">
              <a:spcBef>
                <a:spcPct val="0"/>
              </a:spcBef>
              <a:spcAft>
                <a:spcPct val="0"/>
              </a:spcAft>
              <a:defRPr sz="1600" b="1" i="1">
                <a:solidFill>
                  <a:schemeClr val="tx1"/>
                </a:solidFill>
                <a:latin typeface="Impact" panose="020B0806030902050204" pitchFamily="34" charset="0"/>
              </a:defRPr>
            </a:lvl6pPr>
            <a:lvl7pPr marL="2971800" indent="-228600" eaLnBrk="0" fontAlgn="base" hangingPunct="0">
              <a:spcBef>
                <a:spcPct val="0"/>
              </a:spcBef>
              <a:spcAft>
                <a:spcPct val="0"/>
              </a:spcAft>
              <a:defRPr sz="1600" b="1" i="1">
                <a:solidFill>
                  <a:schemeClr val="tx1"/>
                </a:solidFill>
                <a:latin typeface="Impact" panose="020B0806030902050204" pitchFamily="34" charset="0"/>
              </a:defRPr>
            </a:lvl7pPr>
            <a:lvl8pPr marL="3429000" indent="-228600" eaLnBrk="0" fontAlgn="base" hangingPunct="0">
              <a:spcBef>
                <a:spcPct val="0"/>
              </a:spcBef>
              <a:spcAft>
                <a:spcPct val="0"/>
              </a:spcAft>
              <a:defRPr sz="1600" b="1" i="1">
                <a:solidFill>
                  <a:schemeClr val="tx1"/>
                </a:solidFill>
                <a:latin typeface="Impact" panose="020B0806030902050204" pitchFamily="34" charset="0"/>
              </a:defRPr>
            </a:lvl8pPr>
            <a:lvl9pPr marL="3886200" indent="-228600" eaLnBrk="0" fontAlgn="base" hangingPunct="0">
              <a:spcBef>
                <a:spcPct val="0"/>
              </a:spcBef>
              <a:spcAft>
                <a:spcPct val="0"/>
              </a:spcAft>
              <a:defRPr sz="1600" b="1" i="1">
                <a:solidFill>
                  <a:schemeClr val="tx1"/>
                </a:solidFill>
                <a:latin typeface="Impact" panose="020B0806030902050204" pitchFamily="34" charset="0"/>
              </a:defRPr>
            </a:lvl9pPr>
          </a:lstStyle>
          <a:p>
            <a:pPr eaLnBrk="1" hangingPunct="1"/>
            <a:fld id="{25C208C8-8642-4F3F-AC40-547B371A2BEA}" type="slidenum">
              <a:rPr lang="en-US" altLang="en-US" sz="1200" b="0" i="0">
                <a:latin typeface="Arial" panose="020B0604020202020204" pitchFamily="34" charset="0"/>
              </a:rPr>
              <a:pPr eaLnBrk="1" hangingPunct="1"/>
              <a:t>14</a:t>
            </a:fld>
            <a:endParaRPr lang="en-US" altLang="en-US" sz="1200" b="0" i="0">
              <a:latin typeface="Arial" panose="020B0604020202020204" pitchFamily="34" charset="0"/>
            </a:endParaRPr>
          </a:p>
        </p:txBody>
      </p:sp>
      <p:sp>
        <p:nvSpPr>
          <p:cNvPr id="41987" name="Rectangle 2">
            <a:extLst>
              <a:ext uri="{FF2B5EF4-FFF2-40B4-BE49-F238E27FC236}">
                <a16:creationId xmlns:a16="http://schemas.microsoft.com/office/drawing/2014/main" id="{1FC82969-C918-8BF4-AA7C-673BCED05E9B}"/>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52063A5A-DFA6-9769-63C1-A8ECAFA1AF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49452E69-34F7-E7CB-45A8-03603CE8A8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i="1">
                <a:solidFill>
                  <a:schemeClr val="tx1"/>
                </a:solidFill>
                <a:latin typeface="Impact" panose="020B0806030902050204" pitchFamily="34" charset="0"/>
              </a:defRPr>
            </a:lvl1pPr>
            <a:lvl2pPr marL="742950" indent="-285750" eaLnBrk="0" hangingPunct="0">
              <a:defRPr sz="1600" b="1" i="1">
                <a:solidFill>
                  <a:schemeClr val="tx1"/>
                </a:solidFill>
                <a:latin typeface="Impact" panose="020B0806030902050204" pitchFamily="34" charset="0"/>
              </a:defRPr>
            </a:lvl2pPr>
            <a:lvl3pPr marL="1143000" indent="-228600" eaLnBrk="0" hangingPunct="0">
              <a:defRPr sz="1600" b="1" i="1">
                <a:solidFill>
                  <a:schemeClr val="tx1"/>
                </a:solidFill>
                <a:latin typeface="Impact" panose="020B0806030902050204" pitchFamily="34" charset="0"/>
              </a:defRPr>
            </a:lvl3pPr>
            <a:lvl4pPr marL="1600200" indent="-228600" eaLnBrk="0" hangingPunct="0">
              <a:defRPr sz="1600" b="1" i="1">
                <a:solidFill>
                  <a:schemeClr val="tx1"/>
                </a:solidFill>
                <a:latin typeface="Impact" panose="020B0806030902050204" pitchFamily="34" charset="0"/>
              </a:defRPr>
            </a:lvl4pPr>
            <a:lvl5pPr marL="2057400" indent="-228600" eaLnBrk="0" hangingPunct="0">
              <a:defRPr sz="1600" b="1" i="1">
                <a:solidFill>
                  <a:schemeClr val="tx1"/>
                </a:solidFill>
                <a:latin typeface="Impact" panose="020B0806030902050204" pitchFamily="34" charset="0"/>
              </a:defRPr>
            </a:lvl5pPr>
            <a:lvl6pPr marL="2514600" indent="-228600" eaLnBrk="0" fontAlgn="base" hangingPunct="0">
              <a:spcBef>
                <a:spcPct val="0"/>
              </a:spcBef>
              <a:spcAft>
                <a:spcPct val="0"/>
              </a:spcAft>
              <a:defRPr sz="1600" b="1" i="1">
                <a:solidFill>
                  <a:schemeClr val="tx1"/>
                </a:solidFill>
                <a:latin typeface="Impact" panose="020B0806030902050204" pitchFamily="34" charset="0"/>
              </a:defRPr>
            </a:lvl6pPr>
            <a:lvl7pPr marL="2971800" indent="-228600" eaLnBrk="0" fontAlgn="base" hangingPunct="0">
              <a:spcBef>
                <a:spcPct val="0"/>
              </a:spcBef>
              <a:spcAft>
                <a:spcPct val="0"/>
              </a:spcAft>
              <a:defRPr sz="1600" b="1" i="1">
                <a:solidFill>
                  <a:schemeClr val="tx1"/>
                </a:solidFill>
                <a:latin typeface="Impact" panose="020B0806030902050204" pitchFamily="34" charset="0"/>
              </a:defRPr>
            </a:lvl7pPr>
            <a:lvl8pPr marL="3429000" indent="-228600" eaLnBrk="0" fontAlgn="base" hangingPunct="0">
              <a:spcBef>
                <a:spcPct val="0"/>
              </a:spcBef>
              <a:spcAft>
                <a:spcPct val="0"/>
              </a:spcAft>
              <a:defRPr sz="1600" b="1" i="1">
                <a:solidFill>
                  <a:schemeClr val="tx1"/>
                </a:solidFill>
                <a:latin typeface="Impact" panose="020B0806030902050204" pitchFamily="34" charset="0"/>
              </a:defRPr>
            </a:lvl8pPr>
            <a:lvl9pPr marL="3886200" indent="-228600" eaLnBrk="0" fontAlgn="base" hangingPunct="0">
              <a:spcBef>
                <a:spcPct val="0"/>
              </a:spcBef>
              <a:spcAft>
                <a:spcPct val="0"/>
              </a:spcAft>
              <a:defRPr sz="1600" b="1" i="1">
                <a:solidFill>
                  <a:schemeClr val="tx1"/>
                </a:solidFill>
                <a:latin typeface="Impact" panose="020B0806030902050204" pitchFamily="34" charset="0"/>
              </a:defRPr>
            </a:lvl9pPr>
          </a:lstStyle>
          <a:p>
            <a:pPr eaLnBrk="1" hangingPunct="1"/>
            <a:fld id="{A99D0CE7-8247-46DA-94DB-090D82E0EC4B}" type="slidenum">
              <a:rPr lang="en-US" altLang="en-US" sz="1200" b="0" i="0">
                <a:latin typeface="Arial" panose="020B0604020202020204" pitchFamily="34" charset="0"/>
              </a:rPr>
              <a:pPr eaLnBrk="1" hangingPunct="1"/>
              <a:t>15</a:t>
            </a:fld>
            <a:endParaRPr lang="en-US" altLang="en-US" sz="1200" b="0" i="0">
              <a:latin typeface="Arial" panose="020B0604020202020204" pitchFamily="34" charset="0"/>
            </a:endParaRPr>
          </a:p>
        </p:txBody>
      </p:sp>
      <p:sp>
        <p:nvSpPr>
          <p:cNvPr id="43011" name="Rectangle 2">
            <a:extLst>
              <a:ext uri="{FF2B5EF4-FFF2-40B4-BE49-F238E27FC236}">
                <a16:creationId xmlns:a16="http://schemas.microsoft.com/office/drawing/2014/main" id="{C8AF9A43-9A13-94FA-561F-8D78CB3BF16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280380C8-A8CF-3730-ED58-10346B93DA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8D52017C-5D86-DB58-DE67-3A8F478BB2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i="1">
                <a:solidFill>
                  <a:schemeClr val="tx1"/>
                </a:solidFill>
                <a:latin typeface="Impact" panose="020B0806030902050204" pitchFamily="34" charset="0"/>
              </a:defRPr>
            </a:lvl1pPr>
            <a:lvl2pPr marL="742950" indent="-285750" eaLnBrk="0" hangingPunct="0">
              <a:defRPr sz="1600" b="1" i="1">
                <a:solidFill>
                  <a:schemeClr val="tx1"/>
                </a:solidFill>
                <a:latin typeface="Impact" panose="020B0806030902050204" pitchFamily="34" charset="0"/>
              </a:defRPr>
            </a:lvl2pPr>
            <a:lvl3pPr marL="1143000" indent="-228600" eaLnBrk="0" hangingPunct="0">
              <a:defRPr sz="1600" b="1" i="1">
                <a:solidFill>
                  <a:schemeClr val="tx1"/>
                </a:solidFill>
                <a:latin typeface="Impact" panose="020B0806030902050204" pitchFamily="34" charset="0"/>
              </a:defRPr>
            </a:lvl3pPr>
            <a:lvl4pPr marL="1600200" indent="-228600" eaLnBrk="0" hangingPunct="0">
              <a:defRPr sz="1600" b="1" i="1">
                <a:solidFill>
                  <a:schemeClr val="tx1"/>
                </a:solidFill>
                <a:latin typeface="Impact" panose="020B0806030902050204" pitchFamily="34" charset="0"/>
              </a:defRPr>
            </a:lvl4pPr>
            <a:lvl5pPr marL="2057400" indent="-228600" eaLnBrk="0" hangingPunct="0">
              <a:defRPr sz="1600" b="1" i="1">
                <a:solidFill>
                  <a:schemeClr val="tx1"/>
                </a:solidFill>
                <a:latin typeface="Impact" panose="020B0806030902050204" pitchFamily="34" charset="0"/>
              </a:defRPr>
            </a:lvl5pPr>
            <a:lvl6pPr marL="2514600" indent="-228600" eaLnBrk="0" fontAlgn="base" hangingPunct="0">
              <a:spcBef>
                <a:spcPct val="0"/>
              </a:spcBef>
              <a:spcAft>
                <a:spcPct val="0"/>
              </a:spcAft>
              <a:defRPr sz="1600" b="1" i="1">
                <a:solidFill>
                  <a:schemeClr val="tx1"/>
                </a:solidFill>
                <a:latin typeface="Impact" panose="020B0806030902050204" pitchFamily="34" charset="0"/>
              </a:defRPr>
            </a:lvl6pPr>
            <a:lvl7pPr marL="2971800" indent="-228600" eaLnBrk="0" fontAlgn="base" hangingPunct="0">
              <a:spcBef>
                <a:spcPct val="0"/>
              </a:spcBef>
              <a:spcAft>
                <a:spcPct val="0"/>
              </a:spcAft>
              <a:defRPr sz="1600" b="1" i="1">
                <a:solidFill>
                  <a:schemeClr val="tx1"/>
                </a:solidFill>
                <a:latin typeface="Impact" panose="020B0806030902050204" pitchFamily="34" charset="0"/>
              </a:defRPr>
            </a:lvl7pPr>
            <a:lvl8pPr marL="3429000" indent="-228600" eaLnBrk="0" fontAlgn="base" hangingPunct="0">
              <a:spcBef>
                <a:spcPct val="0"/>
              </a:spcBef>
              <a:spcAft>
                <a:spcPct val="0"/>
              </a:spcAft>
              <a:defRPr sz="1600" b="1" i="1">
                <a:solidFill>
                  <a:schemeClr val="tx1"/>
                </a:solidFill>
                <a:latin typeface="Impact" panose="020B0806030902050204" pitchFamily="34" charset="0"/>
              </a:defRPr>
            </a:lvl8pPr>
            <a:lvl9pPr marL="3886200" indent="-228600" eaLnBrk="0" fontAlgn="base" hangingPunct="0">
              <a:spcBef>
                <a:spcPct val="0"/>
              </a:spcBef>
              <a:spcAft>
                <a:spcPct val="0"/>
              </a:spcAft>
              <a:defRPr sz="1600" b="1" i="1">
                <a:solidFill>
                  <a:schemeClr val="tx1"/>
                </a:solidFill>
                <a:latin typeface="Impact" panose="020B0806030902050204" pitchFamily="34" charset="0"/>
              </a:defRPr>
            </a:lvl9pPr>
          </a:lstStyle>
          <a:p>
            <a:pPr eaLnBrk="1" hangingPunct="1"/>
            <a:fld id="{6EFCE985-FCC2-4844-9D7F-CAF7D9BE360F}" type="slidenum">
              <a:rPr lang="en-US" altLang="en-US" sz="1200" b="0" i="0">
                <a:latin typeface="Arial" panose="020B0604020202020204" pitchFamily="34" charset="0"/>
              </a:rPr>
              <a:pPr eaLnBrk="1" hangingPunct="1"/>
              <a:t>16</a:t>
            </a:fld>
            <a:endParaRPr lang="en-US" altLang="en-US" sz="1200" b="0" i="0">
              <a:latin typeface="Arial" panose="020B0604020202020204" pitchFamily="34" charset="0"/>
            </a:endParaRPr>
          </a:p>
        </p:txBody>
      </p:sp>
      <p:sp>
        <p:nvSpPr>
          <p:cNvPr id="44035" name="Rectangle 2">
            <a:extLst>
              <a:ext uri="{FF2B5EF4-FFF2-40B4-BE49-F238E27FC236}">
                <a16:creationId xmlns:a16="http://schemas.microsoft.com/office/drawing/2014/main" id="{EDCCD981-BB11-3480-F26A-2C0F0413E05D}"/>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FBC22BAF-58ED-F302-5192-7C81D58CC2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C010B318-01CB-DDFD-9F51-6D1CDBE5BA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i="1">
                <a:solidFill>
                  <a:schemeClr val="tx1"/>
                </a:solidFill>
                <a:latin typeface="Impact" panose="020B0806030902050204" pitchFamily="34" charset="0"/>
              </a:defRPr>
            </a:lvl1pPr>
            <a:lvl2pPr marL="742950" indent="-285750" eaLnBrk="0" hangingPunct="0">
              <a:defRPr sz="1600" b="1" i="1">
                <a:solidFill>
                  <a:schemeClr val="tx1"/>
                </a:solidFill>
                <a:latin typeface="Impact" panose="020B0806030902050204" pitchFamily="34" charset="0"/>
              </a:defRPr>
            </a:lvl2pPr>
            <a:lvl3pPr marL="1143000" indent="-228600" eaLnBrk="0" hangingPunct="0">
              <a:defRPr sz="1600" b="1" i="1">
                <a:solidFill>
                  <a:schemeClr val="tx1"/>
                </a:solidFill>
                <a:latin typeface="Impact" panose="020B0806030902050204" pitchFamily="34" charset="0"/>
              </a:defRPr>
            </a:lvl3pPr>
            <a:lvl4pPr marL="1600200" indent="-228600" eaLnBrk="0" hangingPunct="0">
              <a:defRPr sz="1600" b="1" i="1">
                <a:solidFill>
                  <a:schemeClr val="tx1"/>
                </a:solidFill>
                <a:latin typeface="Impact" panose="020B0806030902050204" pitchFamily="34" charset="0"/>
              </a:defRPr>
            </a:lvl4pPr>
            <a:lvl5pPr marL="2057400" indent="-228600" eaLnBrk="0" hangingPunct="0">
              <a:defRPr sz="1600" b="1" i="1">
                <a:solidFill>
                  <a:schemeClr val="tx1"/>
                </a:solidFill>
                <a:latin typeface="Impact" panose="020B0806030902050204" pitchFamily="34" charset="0"/>
              </a:defRPr>
            </a:lvl5pPr>
            <a:lvl6pPr marL="2514600" indent="-228600" eaLnBrk="0" fontAlgn="base" hangingPunct="0">
              <a:spcBef>
                <a:spcPct val="0"/>
              </a:spcBef>
              <a:spcAft>
                <a:spcPct val="0"/>
              </a:spcAft>
              <a:defRPr sz="1600" b="1" i="1">
                <a:solidFill>
                  <a:schemeClr val="tx1"/>
                </a:solidFill>
                <a:latin typeface="Impact" panose="020B0806030902050204" pitchFamily="34" charset="0"/>
              </a:defRPr>
            </a:lvl6pPr>
            <a:lvl7pPr marL="2971800" indent="-228600" eaLnBrk="0" fontAlgn="base" hangingPunct="0">
              <a:spcBef>
                <a:spcPct val="0"/>
              </a:spcBef>
              <a:spcAft>
                <a:spcPct val="0"/>
              </a:spcAft>
              <a:defRPr sz="1600" b="1" i="1">
                <a:solidFill>
                  <a:schemeClr val="tx1"/>
                </a:solidFill>
                <a:latin typeface="Impact" panose="020B0806030902050204" pitchFamily="34" charset="0"/>
              </a:defRPr>
            </a:lvl7pPr>
            <a:lvl8pPr marL="3429000" indent="-228600" eaLnBrk="0" fontAlgn="base" hangingPunct="0">
              <a:spcBef>
                <a:spcPct val="0"/>
              </a:spcBef>
              <a:spcAft>
                <a:spcPct val="0"/>
              </a:spcAft>
              <a:defRPr sz="1600" b="1" i="1">
                <a:solidFill>
                  <a:schemeClr val="tx1"/>
                </a:solidFill>
                <a:latin typeface="Impact" panose="020B0806030902050204" pitchFamily="34" charset="0"/>
              </a:defRPr>
            </a:lvl8pPr>
            <a:lvl9pPr marL="3886200" indent="-228600" eaLnBrk="0" fontAlgn="base" hangingPunct="0">
              <a:spcBef>
                <a:spcPct val="0"/>
              </a:spcBef>
              <a:spcAft>
                <a:spcPct val="0"/>
              </a:spcAft>
              <a:defRPr sz="1600" b="1" i="1">
                <a:solidFill>
                  <a:schemeClr val="tx1"/>
                </a:solidFill>
                <a:latin typeface="Impact" panose="020B0806030902050204" pitchFamily="34" charset="0"/>
              </a:defRPr>
            </a:lvl9pPr>
          </a:lstStyle>
          <a:p>
            <a:pPr eaLnBrk="1" hangingPunct="1"/>
            <a:fld id="{AAFDDEDC-37AF-42BC-A852-2B6E830D75F1}" type="slidenum">
              <a:rPr lang="en-US" altLang="en-US" sz="1200" b="0" i="0">
                <a:latin typeface="Arial" panose="020B0604020202020204" pitchFamily="34" charset="0"/>
              </a:rPr>
              <a:pPr eaLnBrk="1" hangingPunct="1"/>
              <a:t>17</a:t>
            </a:fld>
            <a:endParaRPr lang="en-US" altLang="en-US" sz="1200" b="0" i="0">
              <a:latin typeface="Arial" panose="020B0604020202020204" pitchFamily="34" charset="0"/>
            </a:endParaRPr>
          </a:p>
        </p:txBody>
      </p:sp>
      <p:sp>
        <p:nvSpPr>
          <p:cNvPr id="45059" name="Rectangle 2">
            <a:extLst>
              <a:ext uri="{FF2B5EF4-FFF2-40B4-BE49-F238E27FC236}">
                <a16:creationId xmlns:a16="http://schemas.microsoft.com/office/drawing/2014/main" id="{C074A582-7826-C02E-048F-A7D02EB5B808}"/>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ABE3316D-BB40-E39A-ADEA-48FA9463F3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C0A8364F-8DF9-656E-0ADA-F99F2007CF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i="1">
                <a:solidFill>
                  <a:schemeClr val="tx1"/>
                </a:solidFill>
                <a:latin typeface="Impact" panose="020B0806030902050204" pitchFamily="34" charset="0"/>
              </a:defRPr>
            </a:lvl1pPr>
            <a:lvl2pPr marL="742950" indent="-285750" eaLnBrk="0" hangingPunct="0">
              <a:defRPr sz="1600" b="1" i="1">
                <a:solidFill>
                  <a:schemeClr val="tx1"/>
                </a:solidFill>
                <a:latin typeface="Impact" panose="020B0806030902050204" pitchFamily="34" charset="0"/>
              </a:defRPr>
            </a:lvl2pPr>
            <a:lvl3pPr marL="1143000" indent="-228600" eaLnBrk="0" hangingPunct="0">
              <a:defRPr sz="1600" b="1" i="1">
                <a:solidFill>
                  <a:schemeClr val="tx1"/>
                </a:solidFill>
                <a:latin typeface="Impact" panose="020B0806030902050204" pitchFamily="34" charset="0"/>
              </a:defRPr>
            </a:lvl3pPr>
            <a:lvl4pPr marL="1600200" indent="-228600" eaLnBrk="0" hangingPunct="0">
              <a:defRPr sz="1600" b="1" i="1">
                <a:solidFill>
                  <a:schemeClr val="tx1"/>
                </a:solidFill>
                <a:latin typeface="Impact" panose="020B0806030902050204" pitchFamily="34" charset="0"/>
              </a:defRPr>
            </a:lvl4pPr>
            <a:lvl5pPr marL="2057400" indent="-228600" eaLnBrk="0" hangingPunct="0">
              <a:defRPr sz="1600" b="1" i="1">
                <a:solidFill>
                  <a:schemeClr val="tx1"/>
                </a:solidFill>
                <a:latin typeface="Impact" panose="020B0806030902050204" pitchFamily="34" charset="0"/>
              </a:defRPr>
            </a:lvl5pPr>
            <a:lvl6pPr marL="2514600" indent="-228600" eaLnBrk="0" fontAlgn="base" hangingPunct="0">
              <a:spcBef>
                <a:spcPct val="0"/>
              </a:spcBef>
              <a:spcAft>
                <a:spcPct val="0"/>
              </a:spcAft>
              <a:defRPr sz="1600" b="1" i="1">
                <a:solidFill>
                  <a:schemeClr val="tx1"/>
                </a:solidFill>
                <a:latin typeface="Impact" panose="020B0806030902050204" pitchFamily="34" charset="0"/>
              </a:defRPr>
            </a:lvl6pPr>
            <a:lvl7pPr marL="2971800" indent="-228600" eaLnBrk="0" fontAlgn="base" hangingPunct="0">
              <a:spcBef>
                <a:spcPct val="0"/>
              </a:spcBef>
              <a:spcAft>
                <a:spcPct val="0"/>
              </a:spcAft>
              <a:defRPr sz="1600" b="1" i="1">
                <a:solidFill>
                  <a:schemeClr val="tx1"/>
                </a:solidFill>
                <a:latin typeface="Impact" panose="020B0806030902050204" pitchFamily="34" charset="0"/>
              </a:defRPr>
            </a:lvl7pPr>
            <a:lvl8pPr marL="3429000" indent="-228600" eaLnBrk="0" fontAlgn="base" hangingPunct="0">
              <a:spcBef>
                <a:spcPct val="0"/>
              </a:spcBef>
              <a:spcAft>
                <a:spcPct val="0"/>
              </a:spcAft>
              <a:defRPr sz="1600" b="1" i="1">
                <a:solidFill>
                  <a:schemeClr val="tx1"/>
                </a:solidFill>
                <a:latin typeface="Impact" panose="020B0806030902050204" pitchFamily="34" charset="0"/>
              </a:defRPr>
            </a:lvl8pPr>
            <a:lvl9pPr marL="3886200" indent="-228600" eaLnBrk="0" fontAlgn="base" hangingPunct="0">
              <a:spcBef>
                <a:spcPct val="0"/>
              </a:spcBef>
              <a:spcAft>
                <a:spcPct val="0"/>
              </a:spcAft>
              <a:defRPr sz="1600" b="1" i="1">
                <a:solidFill>
                  <a:schemeClr val="tx1"/>
                </a:solidFill>
                <a:latin typeface="Impact" panose="020B0806030902050204" pitchFamily="34" charset="0"/>
              </a:defRPr>
            </a:lvl9pPr>
          </a:lstStyle>
          <a:p>
            <a:pPr eaLnBrk="1" hangingPunct="1"/>
            <a:fld id="{A12EF40F-6BA1-4BE4-8852-5831DC190369}" type="slidenum">
              <a:rPr lang="en-US" altLang="en-US" sz="1200" b="0" i="0">
                <a:latin typeface="Arial" panose="020B0604020202020204" pitchFamily="34" charset="0"/>
              </a:rPr>
              <a:pPr eaLnBrk="1" hangingPunct="1"/>
              <a:t>18</a:t>
            </a:fld>
            <a:endParaRPr lang="en-US" altLang="en-US" sz="1200" b="0" i="0">
              <a:latin typeface="Arial" panose="020B0604020202020204" pitchFamily="34" charset="0"/>
            </a:endParaRPr>
          </a:p>
        </p:txBody>
      </p:sp>
      <p:sp>
        <p:nvSpPr>
          <p:cNvPr id="46083" name="Rectangle 2">
            <a:extLst>
              <a:ext uri="{FF2B5EF4-FFF2-40B4-BE49-F238E27FC236}">
                <a16:creationId xmlns:a16="http://schemas.microsoft.com/office/drawing/2014/main" id="{8953E034-E8C2-21BF-C7B6-0E443EDFDD40}"/>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48A890D4-66A0-2B6E-88AD-01D5B8B807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058CD91C-1F7E-FB4A-F149-DCC32CA70A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i="1">
                <a:solidFill>
                  <a:schemeClr val="tx1"/>
                </a:solidFill>
                <a:latin typeface="Impact" panose="020B0806030902050204" pitchFamily="34" charset="0"/>
              </a:defRPr>
            </a:lvl1pPr>
            <a:lvl2pPr marL="742950" indent="-285750" eaLnBrk="0" hangingPunct="0">
              <a:defRPr sz="1600" b="1" i="1">
                <a:solidFill>
                  <a:schemeClr val="tx1"/>
                </a:solidFill>
                <a:latin typeface="Impact" panose="020B0806030902050204" pitchFamily="34" charset="0"/>
              </a:defRPr>
            </a:lvl2pPr>
            <a:lvl3pPr marL="1143000" indent="-228600" eaLnBrk="0" hangingPunct="0">
              <a:defRPr sz="1600" b="1" i="1">
                <a:solidFill>
                  <a:schemeClr val="tx1"/>
                </a:solidFill>
                <a:latin typeface="Impact" panose="020B0806030902050204" pitchFamily="34" charset="0"/>
              </a:defRPr>
            </a:lvl3pPr>
            <a:lvl4pPr marL="1600200" indent="-228600" eaLnBrk="0" hangingPunct="0">
              <a:defRPr sz="1600" b="1" i="1">
                <a:solidFill>
                  <a:schemeClr val="tx1"/>
                </a:solidFill>
                <a:latin typeface="Impact" panose="020B0806030902050204" pitchFamily="34" charset="0"/>
              </a:defRPr>
            </a:lvl4pPr>
            <a:lvl5pPr marL="2057400" indent="-228600" eaLnBrk="0" hangingPunct="0">
              <a:defRPr sz="1600" b="1" i="1">
                <a:solidFill>
                  <a:schemeClr val="tx1"/>
                </a:solidFill>
                <a:latin typeface="Impact" panose="020B0806030902050204" pitchFamily="34" charset="0"/>
              </a:defRPr>
            </a:lvl5pPr>
            <a:lvl6pPr marL="2514600" indent="-228600" eaLnBrk="0" fontAlgn="base" hangingPunct="0">
              <a:spcBef>
                <a:spcPct val="0"/>
              </a:spcBef>
              <a:spcAft>
                <a:spcPct val="0"/>
              </a:spcAft>
              <a:defRPr sz="1600" b="1" i="1">
                <a:solidFill>
                  <a:schemeClr val="tx1"/>
                </a:solidFill>
                <a:latin typeface="Impact" panose="020B0806030902050204" pitchFamily="34" charset="0"/>
              </a:defRPr>
            </a:lvl6pPr>
            <a:lvl7pPr marL="2971800" indent="-228600" eaLnBrk="0" fontAlgn="base" hangingPunct="0">
              <a:spcBef>
                <a:spcPct val="0"/>
              </a:spcBef>
              <a:spcAft>
                <a:spcPct val="0"/>
              </a:spcAft>
              <a:defRPr sz="1600" b="1" i="1">
                <a:solidFill>
                  <a:schemeClr val="tx1"/>
                </a:solidFill>
                <a:latin typeface="Impact" panose="020B0806030902050204" pitchFamily="34" charset="0"/>
              </a:defRPr>
            </a:lvl7pPr>
            <a:lvl8pPr marL="3429000" indent="-228600" eaLnBrk="0" fontAlgn="base" hangingPunct="0">
              <a:spcBef>
                <a:spcPct val="0"/>
              </a:spcBef>
              <a:spcAft>
                <a:spcPct val="0"/>
              </a:spcAft>
              <a:defRPr sz="1600" b="1" i="1">
                <a:solidFill>
                  <a:schemeClr val="tx1"/>
                </a:solidFill>
                <a:latin typeface="Impact" panose="020B0806030902050204" pitchFamily="34" charset="0"/>
              </a:defRPr>
            </a:lvl8pPr>
            <a:lvl9pPr marL="3886200" indent="-228600" eaLnBrk="0" fontAlgn="base" hangingPunct="0">
              <a:spcBef>
                <a:spcPct val="0"/>
              </a:spcBef>
              <a:spcAft>
                <a:spcPct val="0"/>
              </a:spcAft>
              <a:defRPr sz="1600" b="1" i="1">
                <a:solidFill>
                  <a:schemeClr val="tx1"/>
                </a:solidFill>
                <a:latin typeface="Impact" panose="020B0806030902050204" pitchFamily="34" charset="0"/>
              </a:defRPr>
            </a:lvl9pPr>
          </a:lstStyle>
          <a:p>
            <a:pPr eaLnBrk="1" hangingPunct="1"/>
            <a:fld id="{A4F76E49-2193-4744-8145-DE6E20B3EB53}" type="slidenum">
              <a:rPr lang="en-US" altLang="en-US" sz="1200" b="0" i="0">
                <a:latin typeface="Arial" panose="020B0604020202020204" pitchFamily="34" charset="0"/>
              </a:rPr>
              <a:pPr eaLnBrk="1" hangingPunct="1"/>
              <a:t>19</a:t>
            </a:fld>
            <a:endParaRPr lang="en-US" altLang="en-US" sz="1200" b="0" i="0">
              <a:latin typeface="Arial" panose="020B0604020202020204" pitchFamily="34" charset="0"/>
            </a:endParaRPr>
          </a:p>
        </p:txBody>
      </p:sp>
      <p:sp>
        <p:nvSpPr>
          <p:cNvPr id="47107" name="Rectangle 2">
            <a:extLst>
              <a:ext uri="{FF2B5EF4-FFF2-40B4-BE49-F238E27FC236}">
                <a16:creationId xmlns:a16="http://schemas.microsoft.com/office/drawing/2014/main" id="{5D601E10-78E4-6F3F-20C2-D03352232292}"/>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35D7F081-D016-F92C-5B83-20896E2E5A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B0D60207-6494-7CA6-A327-EBDE29BAF9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i="1">
                <a:solidFill>
                  <a:schemeClr val="tx1"/>
                </a:solidFill>
                <a:latin typeface="Impact" panose="020B0806030902050204" pitchFamily="34" charset="0"/>
              </a:defRPr>
            </a:lvl1pPr>
            <a:lvl2pPr marL="742950" indent="-285750" eaLnBrk="0" hangingPunct="0">
              <a:defRPr sz="1600" b="1" i="1">
                <a:solidFill>
                  <a:schemeClr val="tx1"/>
                </a:solidFill>
                <a:latin typeface="Impact" panose="020B0806030902050204" pitchFamily="34" charset="0"/>
              </a:defRPr>
            </a:lvl2pPr>
            <a:lvl3pPr marL="1143000" indent="-228600" eaLnBrk="0" hangingPunct="0">
              <a:defRPr sz="1600" b="1" i="1">
                <a:solidFill>
                  <a:schemeClr val="tx1"/>
                </a:solidFill>
                <a:latin typeface="Impact" panose="020B0806030902050204" pitchFamily="34" charset="0"/>
              </a:defRPr>
            </a:lvl3pPr>
            <a:lvl4pPr marL="1600200" indent="-228600" eaLnBrk="0" hangingPunct="0">
              <a:defRPr sz="1600" b="1" i="1">
                <a:solidFill>
                  <a:schemeClr val="tx1"/>
                </a:solidFill>
                <a:latin typeface="Impact" panose="020B0806030902050204" pitchFamily="34" charset="0"/>
              </a:defRPr>
            </a:lvl4pPr>
            <a:lvl5pPr marL="2057400" indent="-228600" eaLnBrk="0" hangingPunct="0">
              <a:defRPr sz="1600" b="1" i="1">
                <a:solidFill>
                  <a:schemeClr val="tx1"/>
                </a:solidFill>
                <a:latin typeface="Impact" panose="020B0806030902050204" pitchFamily="34" charset="0"/>
              </a:defRPr>
            </a:lvl5pPr>
            <a:lvl6pPr marL="2514600" indent="-228600" eaLnBrk="0" fontAlgn="base" hangingPunct="0">
              <a:spcBef>
                <a:spcPct val="0"/>
              </a:spcBef>
              <a:spcAft>
                <a:spcPct val="0"/>
              </a:spcAft>
              <a:defRPr sz="1600" b="1" i="1">
                <a:solidFill>
                  <a:schemeClr val="tx1"/>
                </a:solidFill>
                <a:latin typeface="Impact" panose="020B0806030902050204" pitchFamily="34" charset="0"/>
              </a:defRPr>
            </a:lvl6pPr>
            <a:lvl7pPr marL="2971800" indent="-228600" eaLnBrk="0" fontAlgn="base" hangingPunct="0">
              <a:spcBef>
                <a:spcPct val="0"/>
              </a:spcBef>
              <a:spcAft>
                <a:spcPct val="0"/>
              </a:spcAft>
              <a:defRPr sz="1600" b="1" i="1">
                <a:solidFill>
                  <a:schemeClr val="tx1"/>
                </a:solidFill>
                <a:latin typeface="Impact" panose="020B0806030902050204" pitchFamily="34" charset="0"/>
              </a:defRPr>
            </a:lvl7pPr>
            <a:lvl8pPr marL="3429000" indent="-228600" eaLnBrk="0" fontAlgn="base" hangingPunct="0">
              <a:spcBef>
                <a:spcPct val="0"/>
              </a:spcBef>
              <a:spcAft>
                <a:spcPct val="0"/>
              </a:spcAft>
              <a:defRPr sz="1600" b="1" i="1">
                <a:solidFill>
                  <a:schemeClr val="tx1"/>
                </a:solidFill>
                <a:latin typeface="Impact" panose="020B0806030902050204" pitchFamily="34" charset="0"/>
              </a:defRPr>
            </a:lvl8pPr>
            <a:lvl9pPr marL="3886200" indent="-228600" eaLnBrk="0" fontAlgn="base" hangingPunct="0">
              <a:spcBef>
                <a:spcPct val="0"/>
              </a:spcBef>
              <a:spcAft>
                <a:spcPct val="0"/>
              </a:spcAft>
              <a:defRPr sz="1600" b="1" i="1">
                <a:solidFill>
                  <a:schemeClr val="tx1"/>
                </a:solidFill>
                <a:latin typeface="Impact" panose="020B0806030902050204" pitchFamily="34" charset="0"/>
              </a:defRPr>
            </a:lvl9pPr>
          </a:lstStyle>
          <a:p>
            <a:pPr eaLnBrk="1" hangingPunct="1"/>
            <a:fld id="{E5CF02BD-ED0E-42B6-B218-DEAE1F9BF0FA}" type="slidenum">
              <a:rPr lang="en-US" altLang="en-US" sz="1200" b="0" i="0">
                <a:latin typeface="Arial" panose="020B0604020202020204" pitchFamily="34" charset="0"/>
              </a:rPr>
              <a:pPr eaLnBrk="1" hangingPunct="1"/>
              <a:t>20</a:t>
            </a:fld>
            <a:endParaRPr lang="en-US" altLang="en-US" sz="1200" b="0" i="0">
              <a:latin typeface="Arial" panose="020B0604020202020204" pitchFamily="34" charset="0"/>
            </a:endParaRPr>
          </a:p>
        </p:txBody>
      </p:sp>
      <p:sp>
        <p:nvSpPr>
          <p:cNvPr id="48131" name="Rectangle 2">
            <a:extLst>
              <a:ext uri="{FF2B5EF4-FFF2-40B4-BE49-F238E27FC236}">
                <a16:creationId xmlns:a16="http://schemas.microsoft.com/office/drawing/2014/main" id="{59900041-F140-FAD7-F36F-44848D28CBE6}"/>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F0A95487-4768-12A0-F7F3-AE9FE2BB10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8B874728-26A7-AFA9-860C-7FCFE11F04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i="1">
                <a:solidFill>
                  <a:schemeClr val="tx1"/>
                </a:solidFill>
                <a:latin typeface="Impact" panose="020B0806030902050204" pitchFamily="34" charset="0"/>
              </a:defRPr>
            </a:lvl1pPr>
            <a:lvl2pPr marL="742950" indent="-285750" eaLnBrk="0" hangingPunct="0">
              <a:defRPr sz="1600" b="1" i="1">
                <a:solidFill>
                  <a:schemeClr val="tx1"/>
                </a:solidFill>
                <a:latin typeface="Impact" panose="020B0806030902050204" pitchFamily="34" charset="0"/>
              </a:defRPr>
            </a:lvl2pPr>
            <a:lvl3pPr marL="1143000" indent="-228600" eaLnBrk="0" hangingPunct="0">
              <a:defRPr sz="1600" b="1" i="1">
                <a:solidFill>
                  <a:schemeClr val="tx1"/>
                </a:solidFill>
                <a:latin typeface="Impact" panose="020B0806030902050204" pitchFamily="34" charset="0"/>
              </a:defRPr>
            </a:lvl3pPr>
            <a:lvl4pPr marL="1600200" indent="-228600" eaLnBrk="0" hangingPunct="0">
              <a:defRPr sz="1600" b="1" i="1">
                <a:solidFill>
                  <a:schemeClr val="tx1"/>
                </a:solidFill>
                <a:latin typeface="Impact" panose="020B0806030902050204" pitchFamily="34" charset="0"/>
              </a:defRPr>
            </a:lvl4pPr>
            <a:lvl5pPr marL="2057400" indent="-228600" eaLnBrk="0" hangingPunct="0">
              <a:defRPr sz="1600" b="1" i="1">
                <a:solidFill>
                  <a:schemeClr val="tx1"/>
                </a:solidFill>
                <a:latin typeface="Impact" panose="020B0806030902050204" pitchFamily="34" charset="0"/>
              </a:defRPr>
            </a:lvl5pPr>
            <a:lvl6pPr marL="2514600" indent="-228600" eaLnBrk="0" fontAlgn="base" hangingPunct="0">
              <a:spcBef>
                <a:spcPct val="0"/>
              </a:spcBef>
              <a:spcAft>
                <a:spcPct val="0"/>
              </a:spcAft>
              <a:defRPr sz="1600" b="1" i="1">
                <a:solidFill>
                  <a:schemeClr val="tx1"/>
                </a:solidFill>
                <a:latin typeface="Impact" panose="020B0806030902050204" pitchFamily="34" charset="0"/>
              </a:defRPr>
            </a:lvl6pPr>
            <a:lvl7pPr marL="2971800" indent="-228600" eaLnBrk="0" fontAlgn="base" hangingPunct="0">
              <a:spcBef>
                <a:spcPct val="0"/>
              </a:spcBef>
              <a:spcAft>
                <a:spcPct val="0"/>
              </a:spcAft>
              <a:defRPr sz="1600" b="1" i="1">
                <a:solidFill>
                  <a:schemeClr val="tx1"/>
                </a:solidFill>
                <a:latin typeface="Impact" panose="020B0806030902050204" pitchFamily="34" charset="0"/>
              </a:defRPr>
            </a:lvl7pPr>
            <a:lvl8pPr marL="3429000" indent="-228600" eaLnBrk="0" fontAlgn="base" hangingPunct="0">
              <a:spcBef>
                <a:spcPct val="0"/>
              </a:spcBef>
              <a:spcAft>
                <a:spcPct val="0"/>
              </a:spcAft>
              <a:defRPr sz="1600" b="1" i="1">
                <a:solidFill>
                  <a:schemeClr val="tx1"/>
                </a:solidFill>
                <a:latin typeface="Impact" panose="020B0806030902050204" pitchFamily="34" charset="0"/>
              </a:defRPr>
            </a:lvl8pPr>
            <a:lvl9pPr marL="3886200" indent="-228600" eaLnBrk="0" fontAlgn="base" hangingPunct="0">
              <a:spcBef>
                <a:spcPct val="0"/>
              </a:spcBef>
              <a:spcAft>
                <a:spcPct val="0"/>
              </a:spcAft>
              <a:defRPr sz="1600" b="1" i="1">
                <a:solidFill>
                  <a:schemeClr val="tx1"/>
                </a:solidFill>
                <a:latin typeface="Impact" panose="020B0806030902050204" pitchFamily="34" charset="0"/>
              </a:defRPr>
            </a:lvl9pPr>
          </a:lstStyle>
          <a:p>
            <a:pPr eaLnBrk="1" hangingPunct="1"/>
            <a:fld id="{C7BD68DE-866D-431A-B933-E1402F7A0938}" type="slidenum">
              <a:rPr lang="en-US" altLang="en-US" sz="1200" b="0" i="0">
                <a:latin typeface="Arial" panose="020B0604020202020204" pitchFamily="34" charset="0"/>
              </a:rPr>
              <a:pPr eaLnBrk="1" hangingPunct="1"/>
              <a:t>21</a:t>
            </a:fld>
            <a:endParaRPr lang="en-US" altLang="en-US" sz="1200" b="0" i="0">
              <a:latin typeface="Arial" panose="020B0604020202020204" pitchFamily="34" charset="0"/>
            </a:endParaRPr>
          </a:p>
        </p:txBody>
      </p:sp>
      <p:sp>
        <p:nvSpPr>
          <p:cNvPr id="49155" name="Rectangle 2">
            <a:extLst>
              <a:ext uri="{FF2B5EF4-FFF2-40B4-BE49-F238E27FC236}">
                <a16:creationId xmlns:a16="http://schemas.microsoft.com/office/drawing/2014/main" id="{30620555-8A67-63C2-D6C9-DA66E9E6CD56}"/>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3F85F2A7-CED3-BEF4-FE78-E70290098A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7B025D55-B839-6E50-55D9-0CECDD21E0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i="1">
                <a:solidFill>
                  <a:schemeClr val="tx1"/>
                </a:solidFill>
                <a:latin typeface="Impact" panose="020B0806030902050204" pitchFamily="34" charset="0"/>
              </a:defRPr>
            </a:lvl1pPr>
            <a:lvl2pPr marL="742950" indent="-285750" eaLnBrk="0" hangingPunct="0">
              <a:defRPr sz="1600" b="1" i="1">
                <a:solidFill>
                  <a:schemeClr val="tx1"/>
                </a:solidFill>
                <a:latin typeface="Impact" panose="020B0806030902050204" pitchFamily="34" charset="0"/>
              </a:defRPr>
            </a:lvl2pPr>
            <a:lvl3pPr marL="1143000" indent="-228600" eaLnBrk="0" hangingPunct="0">
              <a:defRPr sz="1600" b="1" i="1">
                <a:solidFill>
                  <a:schemeClr val="tx1"/>
                </a:solidFill>
                <a:latin typeface="Impact" panose="020B0806030902050204" pitchFamily="34" charset="0"/>
              </a:defRPr>
            </a:lvl3pPr>
            <a:lvl4pPr marL="1600200" indent="-228600" eaLnBrk="0" hangingPunct="0">
              <a:defRPr sz="1600" b="1" i="1">
                <a:solidFill>
                  <a:schemeClr val="tx1"/>
                </a:solidFill>
                <a:latin typeface="Impact" panose="020B0806030902050204" pitchFamily="34" charset="0"/>
              </a:defRPr>
            </a:lvl4pPr>
            <a:lvl5pPr marL="2057400" indent="-228600" eaLnBrk="0" hangingPunct="0">
              <a:defRPr sz="1600" b="1" i="1">
                <a:solidFill>
                  <a:schemeClr val="tx1"/>
                </a:solidFill>
                <a:latin typeface="Impact" panose="020B0806030902050204" pitchFamily="34" charset="0"/>
              </a:defRPr>
            </a:lvl5pPr>
            <a:lvl6pPr marL="2514600" indent="-228600" eaLnBrk="0" fontAlgn="base" hangingPunct="0">
              <a:spcBef>
                <a:spcPct val="0"/>
              </a:spcBef>
              <a:spcAft>
                <a:spcPct val="0"/>
              </a:spcAft>
              <a:defRPr sz="1600" b="1" i="1">
                <a:solidFill>
                  <a:schemeClr val="tx1"/>
                </a:solidFill>
                <a:latin typeface="Impact" panose="020B0806030902050204" pitchFamily="34" charset="0"/>
              </a:defRPr>
            </a:lvl6pPr>
            <a:lvl7pPr marL="2971800" indent="-228600" eaLnBrk="0" fontAlgn="base" hangingPunct="0">
              <a:spcBef>
                <a:spcPct val="0"/>
              </a:spcBef>
              <a:spcAft>
                <a:spcPct val="0"/>
              </a:spcAft>
              <a:defRPr sz="1600" b="1" i="1">
                <a:solidFill>
                  <a:schemeClr val="tx1"/>
                </a:solidFill>
                <a:latin typeface="Impact" panose="020B0806030902050204" pitchFamily="34" charset="0"/>
              </a:defRPr>
            </a:lvl7pPr>
            <a:lvl8pPr marL="3429000" indent="-228600" eaLnBrk="0" fontAlgn="base" hangingPunct="0">
              <a:spcBef>
                <a:spcPct val="0"/>
              </a:spcBef>
              <a:spcAft>
                <a:spcPct val="0"/>
              </a:spcAft>
              <a:defRPr sz="1600" b="1" i="1">
                <a:solidFill>
                  <a:schemeClr val="tx1"/>
                </a:solidFill>
                <a:latin typeface="Impact" panose="020B0806030902050204" pitchFamily="34" charset="0"/>
              </a:defRPr>
            </a:lvl8pPr>
            <a:lvl9pPr marL="3886200" indent="-228600" eaLnBrk="0" fontAlgn="base" hangingPunct="0">
              <a:spcBef>
                <a:spcPct val="0"/>
              </a:spcBef>
              <a:spcAft>
                <a:spcPct val="0"/>
              </a:spcAft>
              <a:defRPr sz="1600" b="1" i="1">
                <a:solidFill>
                  <a:schemeClr val="tx1"/>
                </a:solidFill>
                <a:latin typeface="Impact" panose="020B0806030902050204" pitchFamily="34" charset="0"/>
              </a:defRPr>
            </a:lvl9pPr>
          </a:lstStyle>
          <a:p>
            <a:pPr eaLnBrk="1" hangingPunct="1"/>
            <a:fld id="{B43C93BA-68D0-485C-BAF6-49CEEBBFB222}" type="slidenum">
              <a:rPr lang="en-US" altLang="en-US" sz="1200" b="0" i="0">
                <a:latin typeface="Arial" panose="020B0604020202020204" pitchFamily="34" charset="0"/>
              </a:rPr>
              <a:pPr eaLnBrk="1" hangingPunct="1"/>
              <a:t>22</a:t>
            </a:fld>
            <a:endParaRPr lang="en-US" altLang="en-US" sz="1200" b="0" i="0">
              <a:latin typeface="Arial" panose="020B0604020202020204" pitchFamily="34" charset="0"/>
            </a:endParaRPr>
          </a:p>
        </p:txBody>
      </p:sp>
      <p:sp>
        <p:nvSpPr>
          <p:cNvPr id="50179" name="Rectangle 2">
            <a:extLst>
              <a:ext uri="{FF2B5EF4-FFF2-40B4-BE49-F238E27FC236}">
                <a16:creationId xmlns:a16="http://schemas.microsoft.com/office/drawing/2014/main" id="{4FF46D48-06E4-DD92-BDFC-82DACCC32052}"/>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957706CE-6DE3-6883-D8AD-960D04ADE9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838A17AA-D777-336F-D738-621C8A4ECD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i="1">
                <a:solidFill>
                  <a:schemeClr val="tx1"/>
                </a:solidFill>
                <a:latin typeface="Impact" panose="020B0806030902050204" pitchFamily="34" charset="0"/>
              </a:defRPr>
            </a:lvl1pPr>
            <a:lvl2pPr marL="742950" indent="-285750" eaLnBrk="0" hangingPunct="0">
              <a:defRPr sz="1600" b="1" i="1">
                <a:solidFill>
                  <a:schemeClr val="tx1"/>
                </a:solidFill>
                <a:latin typeface="Impact" panose="020B0806030902050204" pitchFamily="34" charset="0"/>
              </a:defRPr>
            </a:lvl2pPr>
            <a:lvl3pPr marL="1143000" indent="-228600" eaLnBrk="0" hangingPunct="0">
              <a:defRPr sz="1600" b="1" i="1">
                <a:solidFill>
                  <a:schemeClr val="tx1"/>
                </a:solidFill>
                <a:latin typeface="Impact" panose="020B0806030902050204" pitchFamily="34" charset="0"/>
              </a:defRPr>
            </a:lvl3pPr>
            <a:lvl4pPr marL="1600200" indent="-228600" eaLnBrk="0" hangingPunct="0">
              <a:defRPr sz="1600" b="1" i="1">
                <a:solidFill>
                  <a:schemeClr val="tx1"/>
                </a:solidFill>
                <a:latin typeface="Impact" panose="020B0806030902050204" pitchFamily="34" charset="0"/>
              </a:defRPr>
            </a:lvl4pPr>
            <a:lvl5pPr marL="2057400" indent="-228600" eaLnBrk="0" hangingPunct="0">
              <a:defRPr sz="1600" b="1" i="1">
                <a:solidFill>
                  <a:schemeClr val="tx1"/>
                </a:solidFill>
                <a:latin typeface="Impact" panose="020B0806030902050204" pitchFamily="34" charset="0"/>
              </a:defRPr>
            </a:lvl5pPr>
            <a:lvl6pPr marL="2514600" indent="-228600" eaLnBrk="0" fontAlgn="base" hangingPunct="0">
              <a:spcBef>
                <a:spcPct val="0"/>
              </a:spcBef>
              <a:spcAft>
                <a:spcPct val="0"/>
              </a:spcAft>
              <a:defRPr sz="1600" b="1" i="1">
                <a:solidFill>
                  <a:schemeClr val="tx1"/>
                </a:solidFill>
                <a:latin typeface="Impact" panose="020B0806030902050204" pitchFamily="34" charset="0"/>
              </a:defRPr>
            </a:lvl6pPr>
            <a:lvl7pPr marL="2971800" indent="-228600" eaLnBrk="0" fontAlgn="base" hangingPunct="0">
              <a:spcBef>
                <a:spcPct val="0"/>
              </a:spcBef>
              <a:spcAft>
                <a:spcPct val="0"/>
              </a:spcAft>
              <a:defRPr sz="1600" b="1" i="1">
                <a:solidFill>
                  <a:schemeClr val="tx1"/>
                </a:solidFill>
                <a:latin typeface="Impact" panose="020B0806030902050204" pitchFamily="34" charset="0"/>
              </a:defRPr>
            </a:lvl7pPr>
            <a:lvl8pPr marL="3429000" indent="-228600" eaLnBrk="0" fontAlgn="base" hangingPunct="0">
              <a:spcBef>
                <a:spcPct val="0"/>
              </a:spcBef>
              <a:spcAft>
                <a:spcPct val="0"/>
              </a:spcAft>
              <a:defRPr sz="1600" b="1" i="1">
                <a:solidFill>
                  <a:schemeClr val="tx1"/>
                </a:solidFill>
                <a:latin typeface="Impact" panose="020B0806030902050204" pitchFamily="34" charset="0"/>
              </a:defRPr>
            </a:lvl8pPr>
            <a:lvl9pPr marL="3886200" indent="-228600" eaLnBrk="0" fontAlgn="base" hangingPunct="0">
              <a:spcBef>
                <a:spcPct val="0"/>
              </a:spcBef>
              <a:spcAft>
                <a:spcPct val="0"/>
              </a:spcAft>
              <a:defRPr sz="1600" b="1" i="1">
                <a:solidFill>
                  <a:schemeClr val="tx1"/>
                </a:solidFill>
                <a:latin typeface="Impact" panose="020B0806030902050204" pitchFamily="34" charset="0"/>
              </a:defRPr>
            </a:lvl9pPr>
          </a:lstStyle>
          <a:p>
            <a:pPr eaLnBrk="1" hangingPunct="1"/>
            <a:fld id="{28808D19-D51C-4726-B4C4-4F0128CFDAF2}" type="slidenum">
              <a:rPr lang="en-US" altLang="en-US" sz="1200" b="0" i="0">
                <a:latin typeface="Arial" panose="020B0604020202020204" pitchFamily="34" charset="0"/>
              </a:rPr>
              <a:pPr eaLnBrk="1" hangingPunct="1"/>
              <a:t>5</a:t>
            </a:fld>
            <a:endParaRPr lang="en-US" altLang="en-US" sz="1200" b="0" i="0">
              <a:latin typeface="Arial" panose="020B0604020202020204" pitchFamily="34" charset="0"/>
            </a:endParaRPr>
          </a:p>
        </p:txBody>
      </p:sp>
      <p:sp>
        <p:nvSpPr>
          <p:cNvPr id="31747" name="Rectangle 2">
            <a:extLst>
              <a:ext uri="{FF2B5EF4-FFF2-40B4-BE49-F238E27FC236}">
                <a16:creationId xmlns:a16="http://schemas.microsoft.com/office/drawing/2014/main" id="{06543CE1-9CB0-3471-611F-E86844C6AACA}"/>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A34E75B5-FBD8-587F-A838-D4FB140668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0C7FE0D6-756F-D404-79E5-0631A3C82A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i="1">
                <a:solidFill>
                  <a:schemeClr val="tx1"/>
                </a:solidFill>
                <a:latin typeface="Impact" panose="020B0806030902050204" pitchFamily="34" charset="0"/>
              </a:defRPr>
            </a:lvl1pPr>
            <a:lvl2pPr marL="742950" indent="-285750" eaLnBrk="0" hangingPunct="0">
              <a:defRPr sz="1600" b="1" i="1">
                <a:solidFill>
                  <a:schemeClr val="tx1"/>
                </a:solidFill>
                <a:latin typeface="Impact" panose="020B0806030902050204" pitchFamily="34" charset="0"/>
              </a:defRPr>
            </a:lvl2pPr>
            <a:lvl3pPr marL="1143000" indent="-228600" eaLnBrk="0" hangingPunct="0">
              <a:defRPr sz="1600" b="1" i="1">
                <a:solidFill>
                  <a:schemeClr val="tx1"/>
                </a:solidFill>
                <a:latin typeface="Impact" panose="020B0806030902050204" pitchFamily="34" charset="0"/>
              </a:defRPr>
            </a:lvl3pPr>
            <a:lvl4pPr marL="1600200" indent="-228600" eaLnBrk="0" hangingPunct="0">
              <a:defRPr sz="1600" b="1" i="1">
                <a:solidFill>
                  <a:schemeClr val="tx1"/>
                </a:solidFill>
                <a:latin typeface="Impact" panose="020B0806030902050204" pitchFamily="34" charset="0"/>
              </a:defRPr>
            </a:lvl4pPr>
            <a:lvl5pPr marL="2057400" indent="-228600" eaLnBrk="0" hangingPunct="0">
              <a:defRPr sz="1600" b="1" i="1">
                <a:solidFill>
                  <a:schemeClr val="tx1"/>
                </a:solidFill>
                <a:latin typeface="Impact" panose="020B0806030902050204" pitchFamily="34" charset="0"/>
              </a:defRPr>
            </a:lvl5pPr>
            <a:lvl6pPr marL="2514600" indent="-228600" eaLnBrk="0" fontAlgn="base" hangingPunct="0">
              <a:spcBef>
                <a:spcPct val="0"/>
              </a:spcBef>
              <a:spcAft>
                <a:spcPct val="0"/>
              </a:spcAft>
              <a:defRPr sz="1600" b="1" i="1">
                <a:solidFill>
                  <a:schemeClr val="tx1"/>
                </a:solidFill>
                <a:latin typeface="Impact" panose="020B0806030902050204" pitchFamily="34" charset="0"/>
              </a:defRPr>
            </a:lvl6pPr>
            <a:lvl7pPr marL="2971800" indent="-228600" eaLnBrk="0" fontAlgn="base" hangingPunct="0">
              <a:spcBef>
                <a:spcPct val="0"/>
              </a:spcBef>
              <a:spcAft>
                <a:spcPct val="0"/>
              </a:spcAft>
              <a:defRPr sz="1600" b="1" i="1">
                <a:solidFill>
                  <a:schemeClr val="tx1"/>
                </a:solidFill>
                <a:latin typeface="Impact" panose="020B0806030902050204" pitchFamily="34" charset="0"/>
              </a:defRPr>
            </a:lvl7pPr>
            <a:lvl8pPr marL="3429000" indent="-228600" eaLnBrk="0" fontAlgn="base" hangingPunct="0">
              <a:spcBef>
                <a:spcPct val="0"/>
              </a:spcBef>
              <a:spcAft>
                <a:spcPct val="0"/>
              </a:spcAft>
              <a:defRPr sz="1600" b="1" i="1">
                <a:solidFill>
                  <a:schemeClr val="tx1"/>
                </a:solidFill>
                <a:latin typeface="Impact" panose="020B0806030902050204" pitchFamily="34" charset="0"/>
              </a:defRPr>
            </a:lvl8pPr>
            <a:lvl9pPr marL="3886200" indent="-228600" eaLnBrk="0" fontAlgn="base" hangingPunct="0">
              <a:spcBef>
                <a:spcPct val="0"/>
              </a:spcBef>
              <a:spcAft>
                <a:spcPct val="0"/>
              </a:spcAft>
              <a:defRPr sz="1600" b="1" i="1">
                <a:solidFill>
                  <a:schemeClr val="tx1"/>
                </a:solidFill>
                <a:latin typeface="Impact" panose="020B0806030902050204" pitchFamily="34" charset="0"/>
              </a:defRPr>
            </a:lvl9pPr>
          </a:lstStyle>
          <a:p>
            <a:pPr eaLnBrk="1" hangingPunct="1"/>
            <a:fld id="{AB65844F-04ED-4334-95D2-BB1AAFB55CFC}" type="slidenum">
              <a:rPr lang="en-US" altLang="en-US" sz="1200" b="0" i="0">
                <a:latin typeface="Arial" panose="020B0604020202020204" pitchFamily="34" charset="0"/>
              </a:rPr>
              <a:pPr eaLnBrk="1" hangingPunct="1"/>
              <a:t>23</a:t>
            </a:fld>
            <a:endParaRPr lang="en-US" altLang="en-US" sz="1200" b="0" i="0">
              <a:latin typeface="Arial" panose="020B0604020202020204" pitchFamily="34" charset="0"/>
            </a:endParaRPr>
          </a:p>
        </p:txBody>
      </p:sp>
      <p:sp>
        <p:nvSpPr>
          <p:cNvPr id="51203" name="Rectangle 2">
            <a:extLst>
              <a:ext uri="{FF2B5EF4-FFF2-40B4-BE49-F238E27FC236}">
                <a16:creationId xmlns:a16="http://schemas.microsoft.com/office/drawing/2014/main" id="{F17F89BF-8A89-943D-7D67-472CE28F4630}"/>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EFC7ECFB-25EB-A0C3-D159-778417861F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C1241C0C-C8F4-917D-5D46-DEDE41921F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i="1">
                <a:solidFill>
                  <a:schemeClr val="tx1"/>
                </a:solidFill>
                <a:latin typeface="Impact" panose="020B0806030902050204" pitchFamily="34" charset="0"/>
              </a:defRPr>
            </a:lvl1pPr>
            <a:lvl2pPr marL="742950" indent="-285750" eaLnBrk="0" hangingPunct="0">
              <a:defRPr sz="1600" b="1" i="1">
                <a:solidFill>
                  <a:schemeClr val="tx1"/>
                </a:solidFill>
                <a:latin typeface="Impact" panose="020B0806030902050204" pitchFamily="34" charset="0"/>
              </a:defRPr>
            </a:lvl2pPr>
            <a:lvl3pPr marL="1143000" indent="-228600" eaLnBrk="0" hangingPunct="0">
              <a:defRPr sz="1600" b="1" i="1">
                <a:solidFill>
                  <a:schemeClr val="tx1"/>
                </a:solidFill>
                <a:latin typeface="Impact" panose="020B0806030902050204" pitchFamily="34" charset="0"/>
              </a:defRPr>
            </a:lvl3pPr>
            <a:lvl4pPr marL="1600200" indent="-228600" eaLnBrk="0" hangingPunct="0">
              <a:defRPr sz="1600" b="1" i="1">
                <a:solidFill>
                  <a:schemeClr val="tx1"/>
                </a:solidFill>
                <a:latin typeface="Impact" panose="020B0806030902050204" pitchFamily="34" charset="0"/>
              </a:defRPr>
            </a:lvl4pPr>
            <a:lvl5pPr marL="2057400" indent="-228600" eaLnBrk="0" hangingPunct="0">
              <a:defRPr sz="1600" b="1" i="1">
                <a:solidFill>
                  <a:schemeClr val="tx1"/>
                </a:solidFill>
                <a:latin typeface="Impact" panose="020B0806030902050204" pitchFamily="34" charset="0"/>
              </a:defRPr>
            </a:lvl5pPr>
            <a:lvl6pPr marL="2514600" indent="-228600" eaLnBrk="0" fontAlgn="base" hangingPunct="0">
              <a:spcBef>
                <a:spcPct val="0"/>
              </a:spcBef>
              <a:spcAft>
                <a:spcPct val="0"/>
              </a:spcAft>
              <a:defRPr sz="1600" b="1" i="1">
                <a:solidFill>
                  <a:schemeClr val="tx1"/>
                </a:solidFill>
                <a:latin typeface="Impact" panose="020B0806030902050204" pitchFamily="34" charset="0"/>
              </a:defRPr>
            </a:lvl6pPr>
            <a:lvl7pPr marL="2971800" indent="-228600" eaLnBrk="0" fontAlgn="base" hangingPunct="0">
              <a:spcBef>
                <a:spcPct val="0"/>
              </a:spcBef>
              <a:spcAft>
                <a:spcPct val="0"/>
              </a:spcAft>
              <a:defRPr sz="1600" b="1" i="1">
                <a:solidFill>
                  <a:schemeClr val="tx1"/>
                </a:solidFill>
                <a:latin typeface="Impact" panose="020B0806030902050204" pitchFamily="34" charset="0"/>
              </a:defRPr>
            </a:lvl7pPr>
            <a:lvl8pPr marL="3429000" indent="-228600" eaLnBrk="0" fontAlgn="base" hangingPunct="0">
              <a:spcBef>
                <a:spcPct val="0"/>
              </a:spcBef>
              <a:spcAft>
                <a:spcPct val="0"/>
              </a:spcAft>
              <a:defRPr sz="1600" b="1" i="1">
                <a:solidFill>
                  <a:schemeClr val="tx1"/>
                </a:solidFill>
                <a:latin typeface="Impact" panose="020B0806030902050204" pitchFamily="34" charset="0"/>
              </a:defRPr>
            </a:lvl8pPr>
            <a:lvl9pPr marL="3886200" indent="-228600" eaLnBrk="0" fontAlgn="base" hangingPunct="0">
              <a:spcBef>
                <a:spcPct val="0"/>
              </a:spcBef>
              <a:spcAft>
                <a:spcPct val="0"/>
              </a:spcAft>
              <a:defRPr sz="1600" b="1" i="1">
                <a:solidFill>
                  <a:schemeClr val="tx1"/>
                </a:solidFill>
                <a:latin typeface="Impact" panose="020B0806030902050204" pitchFamily="34" charset="0"/>
              </a:defRPr>
            </a:lvl9pPr>
          </a:lstStyle>
          <a:p>
            <a:pPr eaLnBrk="1" hangingPunct="1"/>
            <a:fld id="{B8F474DD-74AB-49A4-889B-52735AC93E20}" type="slidenum">
              <a:rPr lang="en-US" altLang="en-US" sz="1200" b="0" i="0">
                <a:latin typeface="Arial" panose="020B0604020202020204" pitchFamily="34" charset="0"/>
              </a:rPr>
              <a:pPr eaLnBrk="1" hangingPunct="1"/>
              <a:t>24</a:t>
            </a:fld>
            <a:endParaRPr lang="en-US" altLang="en-US" sz="1200" b="0" i="0">
              <a:latin typeface="Arial" panose="020B0604020202020204" pitchFamily="34" charset="0"/>
            </a:endParaRPr>
          </a:p>
        </p:txBody>
      </p:sp>
      <p:sp>
        <p:nvSpPr>
          <p:cNvPr id="52227" name="Rectangle 2">
            <a:extLst>
              <a:ext uri="{FF2B5EF4-FFF2-40B4-BE49-F238E27FC236}">
                <a16:creationId xmlns:a16="http://schemas.microsoft.com/office/drawing/2014/main" id="{E4C96DE7-E277-A3AE-712D-A6A8F3A1A877}"/>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2BA29CA5-7397-371B-BD4F-5D6780469B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70382BE8-1C5E-995B-EBB0-AF74ADFF74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i="1">
                <a:solidFill>
                  <a:schemeClr val="tx1"/>
                </a:solidFill>
                <a:latin typeface="Impact" panose="020B0806030902050204" pitchFamily="34" charset="0"/>
              </a:defRPr>
            </a:lvl1pPr>
            <a:lvl2pPr marL="742950" indent="-285750" eaLnBrk="0" hangingPunct="0">
              <a:defRPr sz="1600" b="1" i="1">
                <a:solidFill>
                  <a:schemeClr val="tx1"/>
                </a:solidFill>
                <a:latin typeface="Impact" panose="020B0806030902050204" pitchFamily="34" charset="0"/>
              </a:defRPr>
            </a:lvl2pPr>
            <a:lvl3pPr marL="1143000" indent="-228600" eaLnBrk="0" hangingPunct="0">
              <a:defRPr sz="1600" b="1" i="1">
                <a:solidFill>
                  <a:schemeClr val="tx1"/>
                </a:solidFill>
                <a:latin typeface="Impact" panose="020B0806030902050204" pitchFamily="34" charset="0"/>
              </a:defRPr>
            </a:lvl3pPr>
            <a:lvl4pPr marL="1600200" indent="-228600" eaLnBrk="0" hangingPunct="0">
              <a:defRPr sz="1600" b="1" i="1">
                <a:solidFill>
                  <a:schemeClr val="tx1"/>
                </a:solidFill>
                <a:latin typeface="Impact" panose="020B0806030902050204" pitchFamily="34" charset="0"/>
              </a:defRPr>
            </a:lvl4pPr>
            <a:lvl5pPr marL="2057400" indent="-228600" eaLnBrk="0" hangingPunct="0">
              <a:defRPr sz="1600" b="1" i="1">
                <a:solidFill>
                  <a:schemeClr val="tx1"/>
                </a:solidFill>
                <a:latin typeface="Impact" panose="020B0806030902050204" pitchFamily="34" charset="0"/>
              </a:defRPr>
            </a:lvl5pPr>
            <a:lvl6pPr marL="2514600" indent="-228600" eaLnBrk="0" fontAlgn="base" hangingPunct="0">
              <a:spcBef>
                <a:spcPct val="0"/>
              </a:spcBef>
              <a:spcAft>
                <a:spcPct val="0"/>
              </a:spcAft>
              <a:defRPr sz="1600" b="1" i="1">
                <a:solidFill>
                  <a:schemeClr val="tx1"/>
                </a:solidFill>
                <a:latin typeface="Impact" panose="020B0806030902050204" pitchFamily="34" charset="0"/>
              </a:defRPr>
            </a:lvl6pPr>
            <a:lvl7pPr marL="2971800" indent="-228600" eaLnBrk="0" fontAlgn="base" hangingPunct="0">
              <a:spcBef>
                <a:spcPct val="0"/>
              </a:spcBef>
              <a:spcAft>
                <a:spcPct val="0"/>
              </a:spcAft>
              <a:defRPr sz="1600" b="1" i="1">
                <a:solidFill>
                  <a:schemeClr val="tx1"/>
                </a:solidFill>
                <a:latin typeface="Impact" panose="020B0806030902050204" pitchFamily="34" charset="0"/>
              </a:defRPr>
            </a:lvl7pPr>
            <a:lvl8pPr marL="3429000" indent="-228600" eaLnBrk="0" fontAlgn="base" hangingPunct="0">
              <a:spcBef>
                <a:spcPct val="0"/>
              </a:spcBef>
              <a:spcAft>
                <a:spcPct val="0"/>
              </a:spcAft>
              <a:defRPr sz="1600" b="1" i="1">
                <a:solidFill>
                  <a:schemeClr val="tx1"/>
                </a:solidFill>
                <a:latin typeface="Impact" panose="020B0806030902050204" pitchFamily="34" charset="0"/>
              </a:defRPr>
            </a:lvl8pPr>
            <a:lvl9pPr marL="3886200" indent="-228600" eaLnBrk="0" fontAlgn="base" hangingPunct="0">
              <a:spcBef>
                <a:spcPct val="0"/>
              </a:spcBef>
              <a:spcAft>
                <a:spcPct val="0"/>
              </a:spcAft>
              <a:defRPr sz="1600" b="1" i="1">
                <a:solidFill>
                  <a:schemeClr val="tx1"/>
                </a:solidFill>
                <a:latin typeface="Impact" panose="020B0806030902050204" pitchFamily="34" charset="0"/>
              </a:defRPr>
            </a:lvl9pPr>
          </a:lstStyle>
          <a:p>
            <a:pPr eaLnBrk="1" hangingPunct="1"/>
            <a:fld id="{837A99E5-55BE-4590-A420-26398AF118A6}" type="slidenum">
              <a:rPr lang="en-US" altLang="en-US" sz="1200" b="0" i="0">
                <a:latin typeface="Arial" panose="020B0604020202020204" pitchFamily="34" charset="0"/>
              </a:rPr>
              <a:pPr eaLnBrk="1" hangingPunct="1"/>
              <a:t>25</a:t>
            </a:fld>
            <a:endParaRPr lang="en-US" altLang="en-US" sz="1200" b="0" i="0">
              <a:latin typeface="Arial" panose="020B0604020202020204" pitchFamily="34" charset="0"/>
            </a:endParaRPr>
          </a:p>
        </p:txBody>
      </p:sp>
      <p:sp>
        <p:nvSpPr>
          <p:cNvPr id="53251" name="Rectangle 2">
            <a:extLst>
              <a:ext uri="{FF2B5EF4-FFF2-40B4-BE49-F238E27FC236}">
                <a16:creationId xmlns:a16="http://schemas.microsoft.com/office/drawing/2014/main" id="{85002532-C379-82B7-4BEB-56BCB1B51095}"/>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750C62AA-D484-496F-5AA5-40847773FF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C54712F8-51DF-61DA-F45E-014A46F68E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i="1">
                <a:solidFill>
                  <a:schemeClr val="tx1"/>
                </a:solidFill>
                <a:latin typeface="Impact" panose="020B0806030902050204" pitchFamily="34" charset="0"/>
              </a:defRPr>
            </a:lvl1pPr>
            <a:lvl2pPr marL="742950" indent="-285750" eaLnBrk="0" hangingPunct="0">
              <a:defRPr sz="1600" b="1" i="1">
                <a:solidFill>
                  <a:schemeClr val="tx1"/>
                </a:solidFill>
                <a:latin typeface="Impact" panose="020B0806030902050204" pitchFamily="34" charset="0"/>
              </a:defRPr>
            </a:lvl2pPr>
            <a:lvl3pPr marL="1143000" indent="-228600" eaLnBrk="0" hangingPunct="0">
              <a:defRPr sz="1600" b="1" i="1">
                <a:solidFill>
                  <a:schemeClr val="tx1"/>
                </a:solidFill>
                <a:latin typeface="Impact" panose="020B0806030902050204" pitchFamily="34" charset="0"/>
              </a:defRPr>
            </a:lvl3pPr>
            <a:lvl4pPr marL="1600200" indent="-228600" eaLnBrk="0" hangingPunct="0">
              <a:defRPr sz="1600" b="1" i="1">
                <a:solidFill>
                  <a:schemeClr val="tx1"/>
                </a:solidFill>
                <a:latin typeface="Impact" panose="020B0806030902050204" pitchFamily="34" charset="0"/>
              </a:defRPr>
            </a:lvl4pPr>
            <a:lvl5pPr marL="2057400" indent="-228600" eaLnBrk="0" hangingPunct="0">
              <a:defRPr sz="1600" b="1" i="1">
                <a:solidFill>
                  <a:schemeClr val="tx1"/>
                </a:solidFill>
                <a:latin typeface="Impact" panose="020B0806030902050204" pitchFamily="34" charset="0"/>
              </a:defRPr>
            </a:lvl5pPr>
            <a:lvl6pPr marL="2514600" indent="-228600" eaLnBrk="0" fontAlgn="base" hangingPunct="0">
              <a:spcBef>
                <a:spcPct val="0"/>
              </a:spcBef>
              <a:spcAft>
                <a:spcPct val="0"/>
              </a:spcAft>
              <a:defRPr sz="1600" b="1" i="1">
                <a:solidFill>
                  <a:schemeClr val="tx1"/>
                </a:solidFill>
                <a:latin typeface="Impact" panose="020B0806030902050204" pitchFamily="34" charset="0"/>
              </a:defRPr>
            </a:lvl6pPr>
            <a:lvl7pPr marL="2971800" indent="-228600" eaLnBrk="0" fontAlgn="base" hangingPunct="0">
              <a:spcBef>
                <a:spcPct val="0"/>
              </a:spcBef>
              <a:spcAft>
                <a:spcPct val="0"/>
              </a:spcAft>
              <a:defRPr sz="1600" b="1" i="1">
                <a:solidFill>
                  <a:schemeClr val="tx1"/>
                </a:solidFill>
                <a:latin typeface="Impact" panose="020B0806030902050204" pitchFamily="34" charset="0"/>
              </a:defRPr>
            </a:lvl7pPr>
            <a:lvl8pPr marL="3429000" indent="-228600" eaLnBrk="0" fontAlgn="base" hangingPunct="0">
              <a:spcBef>
                <a:spcPct val="0"/>
              </a:spcBef>
              <a:spcAft>
                <a:spcPct val="0"/>
              </a:spcAft>
              <a:defRPr sz="1600" b="1" i="1">
                <a:solidFill>
                  <a:schemeClr val="tx1"/>
                </a:solidFill>
                <a:latin typeface="Impact" panose="020B0806030902050204" pitchFamily="34" charset="0"/>
              </a:defRPr>
            </a:lvl8pPr>
            <a:lvl9pPr marL="3886200" indent="-228600" eaLnBrk="0" fontAlgn="base" hangingPunct="0">
              <a:spcBef>
                <a:spcPct val="0"/>
              </a:spcBef>
              <a:spcAft>
                <a:spcPct val="0"/>
              </a:spcAft>
              <a:defRPr sz="1600" b="1" i="1">
                <a:solidFill>
                  <a:schemeClr val="tx1"/>
                </a:solidFill>
                <a:latin typeface="Impact" panose="020B0806030902050204" pitchFamily="34" charset="0"/>
              </a:defRPr>
            </a:lvl9pPr>
          </a:lstStyle>
          <a:p>
            <a:pPr eaLnBrk="1" hangingPunct="1"/>
            <a:fld id="{2E0510AB-00EC-4DC1-91F1-022AC6DEE337}" type="slidenum">
              <a:rPr lang="en-US" altLang="en-US" sz="1200" b="0" i="0">
                <a:latin typeface="Arial" panose="020B0604020202020204" pitchFamily="34" charset="0"/>
              </a:rPr>
              <a:pPr eaLnBrk="1" hangingPunct="1"/>
              <a:t>26</a:t>
            </a:fld>
            <a:endParaRPr lang="en-US" altLang="en-US" sz="1200" b="0" i="0">
              <a:latin typeface="Arial" panose="020B0604020202020204" pitchFamily="34" charset="0"/>
            </a:endParaRPr>
          </a:p>
        </p:txBody>
      </p:sp>
      <p:sp>
        <p:nvSpPr>
          <p:cNvPr id="54275" name="Rectangle 2">
            <a:extLst>
              <a:ext uri="{FF2B5EF4-FFF2-40B4-BE49-F238E27FC236}">
                <a16:creationId xmlns:a16="http://schemas.microsoft.com/office/drawing/2014/main" id="{82E17077-F0D3-4B5C-6244-F1201696CBFB}"/>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2D13D3C9-6871-89CD-EDE1-CCB1F88E00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E51ADE58-A514-C4E9-2797-AAD298ABDB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i="1">
                <a:solidFill>
                  <a:schemeClr val="tx1"/>
                </a:solidFill>
                <a:latin typeface="Impact" panose="020B0806030902050204" pitchFamily="34" charset="0"/>
              </a:defRPr>
            </a:lvl1pPr>
            <a:lvl2pPr marL="742950" indent="-285750" eaLnBrk="0" hangingPunct="0">
              <a:defRPr sz="1600" b="1" i="1">
                <a:solidFill>
                  <a:schemeClr val="tx1"/>
                </a:solidFill>
                <a:latin typeface="Impact" panose="020B0806030902050204" pitchFamily="34" charset="0"/>
              </a:defRPr>
            </a:lvl2pPr>
            <a:lvl3pPr marL="1143000" indent="-228600" eaLnBrk="0" hangingPunct="0">
              <a:defRPr sz="1600" b="1" i="1">
                <a:solidFill>
                  <a:schemeClr val="tx1"/>
                </a:solidFill>
                <a:latin typeface="Impact" panose="020B0806030902050204" pitchFamily="34" charset="0"/>
              </a:defRPr>
            </a:lvl3pPr>
            <a:lvl4pPr marL="1600200" indent="-228600" eaLnBrk="0" hangingPunct="0">
              <a:defRPr sz="1600" b="1" i="1">
                <a:solidFill>
                  <a:schemeClr val="tx1"/>
                </a:solidFill>
                <a:latin typeface="Impact" panose="020B0806030902050204" pitchFamily="34" charset="0"/>
              </a:defRPr>
            </a:lvl4pPr>
            <a:lvl5pPr marL="2057400" indent="-228600" eaLnBrk="0" hangingPunct="0">
              <a:defRPr sz="1600" b="1" i="1">
                <a:solidFill>
                  <a:schemeClr val="tx1"/>
                </a:solidFill>
                <a:latin typeface="Impact" panose="020B0806030902050204" pitchFamily="34" charset="0"/>
              </a:defRPr>
            </a:lvl5pPr>
            <a:lvl6pPr marL="2514600" indent="-228600" eaLnBrk="0" fontAlgn="base" hangingPunct="0">
              <a:spcBef>
                <a:spcPct val="0"/>
              </a:spcBef>
              <a:spcAft>
                <a:spcPct val="0"/>
              </a:spcAft>
              <a:defRPr sz="1600" b="1" i="1">
                <a:solidFill>
                  <a:schemeClr val="tx1"/>
                </a:solidFill>
                <a:latin typeface="Impact" panose="020B0806030902050204" pitchFamily="34" charset="0"/>
              </a:defRPr>
            </a:lvl6pPr>
            <a:lvl7pPr marL="2971800" indent="-228600" eaLnBrk="0" fontAlgn="base" hangingPunct="0">
              <a:spcBef>
                <a:spcPct val="0"/>
              </a:spcBef>
              <a:spcAft>
                <a:spcPct val="0"/>
              </a:spcAft>
              <a:defRPr sz="1600" b="1" i="1">
                <a:solidFill>
                  <a:schemeClr val="tx1"/>
                </a:solidFill>
                <a:latin typeface="Impact" panose="020B0806030902050204" pitchFamily="34" charset="0"/>
              </a:defRPr>
            </a:lvl7pPr>
            <a:lvl8pPr marL="3429000" indent="-228600" eaLnBrk="0" fontAlgn="base" hangingPunct="0">
              <a:spcBef>
                <a:spcPct val="0"/>
              </a:spcBef>
              <a:spcAft>
                <a:spcPct val="0"/>
              </a:spcAft>
              <a:defRPr sz="1600" b="1" i="1">
                <a:solidFill>
                  <a:schemeClr val="tx1"/>
                </a:solidFill>
                <a:latin typeface="Impact" panose="020B0806030902050204" pitchFamily="34" charset="0"/>
              </a:defRPr>
            </a:lvl8pPr>
            <a:lvl9pPr marL="3886200" indent="-228600" eaLnBrk="0" fontAlgn="base" hangingPunct="0">
              <a:spcBef>
                <a:spcPct val="0"/>
              </a:spcBef>
              <a:spcAft>
                <a:spcPct val="0"/>
              </a:spcAft>
              <a:defRPr sz="1600" b="1" i="1">
                <a:solidFill>
                  <a:schemeClr val="tx1"/>
                </a:solidFill>
                <a:latin typeface="Impact" panose="020B0806030902050204" pitchFamily="34" charset="0"/>
              </a:defRPr>
            </a:lvl9pPr>
          </a:lstStyle>
          <a:p>
            <a:pPr eaLnBrk="1" hangingPunct="1"/>
            <a:fld id="{D9A3B1E2-F1AE-4F43-A805-A8C6EB6C20FE}" type="slidenum">
              <a:rPr lang="en-US" altLang="en-US" sz="1200" b="0" i="0">
                <a:latin typeface="Arial" panose="020B0604020202020204" pitchFamily="34" charset="0"/>
              </a:rPr>
              <a:pPr eaLnBrk="1" hangingPunct="1"/>
              <a:t>27</a:t>
            </a:fld>
            <a:endParaRPr lang="en-US" altLang="en-US" sz="1200" b="0" i="0">
              <a:latin typeface="Arial" panose="020B0604020202020204" pitchFamily="34" charset="0"/>
            </a:endParaRPr>
          </a:p>
        </p:txBody>
      </p:sp>
      <p:sp>
        <p:nvSpPr>
          <p:cNvPr id="55299" name="Rectangle 2">
            <a:extLst>
              <a:ext uri="{FF2B5EF4-FFF2-40B4-BE49-F238E27FC236}">
                <a16:creationId xmlns:a16="http://schemas.microsoft.com/office/drawing/2014/main" id="{D1334F84-DD51-4833-CDCD-50F9C13A235B}"/>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EAC8EF35-02DE-2638-1A88-3E1E06A67C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1A87768B-1E0C-AB7A-BF8F-B0DCD16A80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i="1">
                <a:solidFill>
                  <a:schemeClr val="tx1"/>
                </a:solidFill>
                <a:latin typeface="Impact" panose="020B0806030902050204" pitchFamily="34" charset="0"/>
              </a:defRPr>
            </a:lvl1pPr>
            <a:lvl2pPr marL="742950" indent="-285750" eaLnBrk="0" hangingPunct="0">
              <a:defRPr sz="1600" b="1" i="1">
                <a:solidFill>
                  <a:schemeClr val="tx1"/>
                </a:solidFill>
                <a:latin typeface="Impact" panose="020B0806030902050204" pitchFamily="34" charset="0"/>
              </a:defRPr>
            </a:lvl2pPr>
            <a:lvl3pPr marL="1143000" indent="-228600" eaLnBrk="0" hangingPunct="0">
              <a:defRPr sz="1600" b="1" i="1">
                <a:solidFill>
                  <a:schemeClr val="tx1"/>
                </a:solidFill>
                <a:latin typeface="Impact" panose="020B0806030902050204" pitchFamily="34" charset="0"/>
              </a:defRPr>
            </a:lvl3pPr>
            <a:lvl4pPr marL="1600200" indent="-228600" eaLnBrk="0" hangingPunct="0">
              <a:defRPr sz="1600" b="1" i="1">
                <a:solidFill>
                  <a:schemeClr val="tx1"/>
                </a:solidFill>
                <a:latin typeface="Impact" panose="020B0806030902050204" pitchFamily="34" charset="0"/>
              </a:defRPr>
            </a:lvl4pPr>
            <a:lvl5pPr marL="2057400" indent="-228600" eaLnBrk="0" hangingPunct="0">
              <a:defRPr sz="1600" b="1" i="1">
                <a:solidFill>
                  <a:schemeClr val="tx1"/>
                </a:solidFill>
                <a:latin typeface="Impact" panose="020B0806030902050204" pitchFamily="34" charset="0"/>
              </a:defRPr>
            </a:lvl5pPr>
            <a:lvl6pPr marL="2514600" indent="-228600" eaLnBrk="0" fontAlgn="base" hangingPunct="0">
              <a:spcBef>
                <a:spcPct val="0"/>
              </a:spcBef>
              <a:spcAft>
                <a:spcPct val="0"/>
              </a:spcAft>
              <a:defRPr sz="1600" b="1" i="1">
                <a:solidFill>
                  <a:schemeClr val="tx1"/>
                </a:solidFill>
                <a:latin typeface="Impact" panose="020B0806030902050204" pitchFamily="34" charset="0"/>
              </a:defRPr>
            </a:lvl6pPr>
            <a:lvl7pPr marL="2971800" indent="-228600" eaLnBrk="0" fontAlgn="base" hangingPunct="0">
              <a:spcBef>
                <a:spcPct val="0"/>
              </a:spcBef>
              <a:spcAft>
                <a:spcPct val="0"/>
              </a:spcAft>
              <a:defRPr sz="1600" b="1" i="1">
                <a:solidFill>
                  <a:schemeClr val="tx1"/>
                </a:solidFill>
                <a:latin typeface="Impact" panose="020B0806030902050204" pitchFamily="34" charset="0"/>
              </a:defRPr>
            </a:lvl7pPr>
            <a:lvl8pPr marL="3429000" indent="-228600" eaLnBrk="0" fontAlgn="base" hangingPunct="0">
              <a:spcBef>
                <a:spcPct val="0"/>
              </a:spcBef>
              <a:spcAft>
                <a:spcPct val="0"/>
              </a:spcAft>
              <a:defRPr sz="1600" b="1" i="1">
                <a:solidFill>
                  <a:schemeClr val="tx1"/>
                </a:solidFill>
                <a:latin typeface="Impact" panose="020B0806030902050204" pitchFamily="34" charset="0"/>
              </a:defRPr>
            </a:lvl8pPr>
            <a:lvl9pPr marL="3886200" indent="-228600" eaLnBrk="0" fontAlgn="base" hangingPunct="0">
              <a:spcBef>
                <a:spcPct val="0"/>
              </a:spcBef>
              <a:spcAft>
                <a:spcPct val="0"/>
              </a:spcAft>
              <a:defRPr sz="1600" b="1" i="1">
                <a:solidFill>
                  <a:schemeClr val="tx1"/>
                </a:solidFill>
                <a:latin typeface="Impact" panose="020B0806030902050204" pitchFamily="34" charset="0"/>
              </a:defRPr>
            </a:lvl9pPr>
          </a:lstStyle>
          <a:p>
            <a:pPr eaLnBrk="1" hangingPunct="1"/>
            <a:fld id="{F9358BBD-B893-4AB7-908F-3D3AFAC3035C}" type="slidenum">
              <a:rPr lang="en-US" altLang="en-US" sz="1200" b="0" i="0">
                <a:latin typeface="Arial" panose="020B0604020202020204" pitchFamily="34" charset="0"/>
              </a:rPr>
              <a:pPr eaLnBrk="1" hangingPunct="1"/>
              <a:t>28</a:t>
            </a:fld>
            <a:endParaRPr lang="en-US" altLang="en-US" sz="1200" b="0" i="0">
              <a:latin typeface="Arial" panose="020B0604020202020204" pitchFamily="34" charset="0"/>
            </a:endParaRPr>
          </a:p>
        </p:txBody>
      </p:sp>
      <p:sp>
        <p:nvSpPr>
          <p:cNvPr id="56323" name="Rectangle 2">
            <a:extLst>
              <a:ext uri="{FF2B5EF4-FFF2-40B4-BE49-F238E27FC236}">
                <a16:creationId xmlns:a16="http://schemas.microsoft.com/office/drawing/2014/main" id="{084E2BC5-3F59-983E-3ED0-A311BD2CCC37}"/>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187A2B19-6707-D9B2-F38D-8497B94364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5CAD1966-7BC7-5EE6-A9E5-D1A0E011D0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i="1">
                <a:solidFill>
                  <a:schemeClr val="tx1"/>
                </a:solidFill>
                <a:latin typeface="Impact" panose="020B0806030902050204" pitchFamily="34" charset="0"/>
              </a:defRPr>
            </a:lvl1pPr>
            <a:lvl2pPr marL="742950" indent="-285750" eaLnBrk="0" hangingPunct="0">
              <a:defRPr sz="1600" b="1" i="1">
                <a:solidFill>
                  <a:schemeClr val="tx1"/>
                </a:solidFill>
                <a:latin typeface="Impact" panose="020B0806030902050204" pitchFamily="34" charset="0"/>
              </a:defRPr>
            </a:lvl2pPr>
            <a:lvl3pPr marL="1143000" indent="-228600" eaLnBrk="0" hangingPunct="0">
              <a:defRPr sz="1600" b="1" i="1">
                <a:solidFill>
                  <a:schemeClr val="tx1"/>
                </a:solidFill>
                <a:latin typeface="Impact" panose="020B0806030902050204" pitchFamily="34" charset="0"/>
              </a:defRPr>
            </a:lvl3pPr>
            <a:lvl4pPr marL="1600200" indent="-228600" eaLnBrk="0" hangingPunct="0">
              <a:defRPr sz="1600" b="1" i="1">
                <a:solidFill>
                  <a:schemeClr val="tx1"/>
                </a:solidFill>
                <a:latin typeface="Impact" panose="020B0806030902050204" pitchFamily="34" charset="0"/>
              </a:defRPr>
            </a:lvl4pPr>
            <a:lvl5pPr marL="2057400" indent="-228600" eaLnBrk="0" hangingPunct="0">
              <a:defRPr sz="1600" b="1" i="1">
                <a:solidFill>
                  <a:schemeClr val="tx1"/>
                </a:solidFill>
                <a:latin typeface="Impact" panose="020B0806030902050204" pitchFamily="34" charset="0"/>
              </a:defRPr>
            </a:lvl5pPr>
            <a:lvl6pPr marL="2514600" indent="-228600" eaLnBrk="0" fontAlgn="base" hangingPunct="0">
              <a:spcBef>
                <a:spcPct val="0"/>
              </a:spcBef>
              <a:spcAft>
                <a:spcPct val="0"/>
              </a:spcAft>
              <a:defRPr sz="1600" b="1" i="1">
                <a:solidFill>
                  <a:schemeClr val="tx1"/>
                </a:solidFill>
                <a:latin typeface="Impact" panose="020B0806030902050204" pitchFamily="34" charset="0"/>
              </a:defRPr>
            </a:lvl6pPr>
            <a:lvl7pPr marL="2971800" indent="-228600" eaLnBrk="0" fontAlgn="base" hangingPunct="0">
              <a:spcBef>
                <a:spcPct val="0"/>
              </a:spcBef>
              <a:spcAft>
                <a:spcPct val="0"/>
              </a:spcAft>
              <a:defRPr sz="1600" b="1" i="1">
                <a:solidFill>
                  <a:schemeClr val="tx1"/>
                </a:solidFill>
                <a:latin typeface="Impact" panose="020B0806030902050204" pitchFamily="34" charset="0"/>
              </a:defRPr>
            </a:lvl7pPr>
            <a:lvl8pPr marL="3429000" indent="-228600" eaLnBrk="0" fontAlgn="base" hangingPunct="0">
              <a:spcBef>
                <a:spcPct val="0"/>
              </a:spcBef>
              <a:spcAft>
                <a:spcPct val="0"/>
              </a:spcAft>
              <a:defRPr sz="1600" b="1" i="1">
                <a:solidFill>
                  <a:schemeClr val="tx1"/>
                </a:solidFill>
                <a:latin typeface="Impact" panose="020B0806030902050204" pitchFamily="34" charset="0"/>
              </a:defRPr>
            </a:lvl8pPr>
            <a:lvl9pPr marL="3886200" indent="-228600" eaLnBrk="0" fontAlgn="base" hangingPunct="0">
              <a:spcBef>
                <a:spcPct val="0"/>
              </a:spcBef>
              <a:spcAft>
                <a:spcPct val="0"/>
              </a:spcAft>
              <a:defRPr sz="1600" b="1" i="1">
                <a:solidFill>
                  <a:schemeClr val="tx1"/>
                </a:solidFill>
                <a:latin typeface="Impact" panose="020B0806030902050204" pitchFamily="34" charset="0"/>
              </a:defRPr>
            </a:lvl9pPr>
          </a:lstStyle>
          <a:p>
            <a:pPr eaLnBrk="1" hangingPunct="1"/>
            <a:fld id="{86E3D298-E423-4E5A-932E-723FCE1AE8FB}" type="slidenum">
              <a:rPr lang="en-US" altLang="en-US" sz="1200" b="0" i="0">
                <a:latin typeface="Arial" panose="020B0604020202020204" pitchFamily="34" charset="0"/>
              </a:rPr>
              <a:pPr eaLnBrk="1" hangingPunct="1"/>
              <a:t>33</a:t>
            </a:fld>
            <a:endParaRPr lang="en-US" altLang="en-US" sz="1200" b="0" i="0">
              <a:latin typeface="Arial" panose="020B0604020202020204" pitchFamily="34" charset="0"/>
            </a:endParaRPr>
          </a:p>
        </p:txBody>
      </p:sp>
      <p:sp>
        <p:nvSpPr>
          <p:cNvPr id="57347" name="Rectangle 2">
            <a:extLst>
              <a:ext uri="{FF2B5EF4-FFF2-40B4-BE49-F238E27FC236}">
                <a16:creationId xmlns:a16="http://schemas.microsoft.com/office/drawing/2014/main" id="{E8034009-271D-E6A0-A9E4-0E2C63F99DD2}"/>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57C70D75-8DD5-40F2-A1F8-F2538826E9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0AA82BF4-21DD-D8B4-6084-AFF782C75F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i="1">
                <a:solidFill>
                  <a:schemeClr val="tx1"/>
                </a:solidFill>
                <a:latin typeface="Impact" panose="020B0806030902050204" pitchFamily="34" charset="0"/>
              </a:defRPr>
            </a:lvl1pPr>
            <a:lvl2pPr marL="742950" indent="-285750" eaLnBrk="0" hangingPunct="0">
              <a:defRPr sz="1600" b="1" i="1">
                <a:solidFill>
                  <a:schemeClr val="tx1"/>
                </a:solidFill>
                <a:latin typeface="Impact" panose="020B0806030902050204" pitchFamily="34" charset="0"/>
              </a:defRPr>
            </a:lvl2pPr>
            <a:lvl3pPr marL="1143000" indent="-228600" eaLnBrk="0" hangingPunct="0">
              <a:defRPr sz="1600" b="1" i="1">
                <a:solidFill>
                  <a:schemeClr val="tx1"/>
                </a:solidFill>
                <a:latin typeface="Impact" panose="020B0806030902050204" pitchFamily="34" charset="0"/>
              </a:defRPr>
            </a:lvl3pPr>
            <a:lvl4pPr marL="1600200" indent="-228600" eaLnBrk="0" hangingPunct="0">
              <a:defRPr sz="1600" b="1" i="1">
                <a:solidFill>
                  <a:schemeClr val="tx1"/>
                </a:solidFill>
                <a:latin typeface="Impact" panose="020B0806030902050204" pitchFamily="34" charset="0"/>
              </a:defRPr>
            </a:lvl4pPr>
            <a:lvl5pPr marL="2057400" indent="-228600" eaLnBrk="0" hangingPunct="0">
              <a:defRPr sz="1600" b="1" i="1">
                <a:solidFill>
                  <a:schemeClr val="tx1"/>
                </a:solidFill>
                <a:latin typeface="Impact" panose="020B0806030902050204" pitchFamily="34" charset="0"/>
              </a:defRPr>
            </a:lvl5pPr>
            <a:lvl6pPr marL="2514600" indent="-228600" eaLnBrk="0" fontAlgn="base" hangingPunct="0">
              <a:spcBef>
                <a:spcPct val="0"/>
              </a:spcBef>
              <a:spcAft>
                <a:spcPct val="0"/>
              </a:spcAft>
              <a:defRPr sz="1600" b="1" i="1">
                <a:solidFill>
                  <a:schemeClr val="tx1"/>
                </a:solidFill>
                <a:latin typeface="Impact" panose="020B0806030902050204" pitchFamily="34" charset="0"/>
              </a:defRPr>
            </a:lvl6pPr>
            <a:lvl7pPr marL="2971800" indent="-228600" eaLnBrk="0" fontAlgn="base" hangingPunct="0">
              <a:spcBef>
                <a:spcPct val="0"/>
              </a:spcBef>
              <a:spcAft>
                <a:spcPct val="0"/>
              </a:spcAft>
              <a:defRPr sz="1600" b="1" i="1">
                <a:solidFill>
                  <a:schemeClr val="tx1"/>
                </a:solidFill>
                <a:latin typeface="Impact" panose="020B0806030902050204" pitchFamily="34" charset="0"/>
              </a:defRPr>
            </a:lvl7pPr>
            <a:lvl8pPr marL="3429000" indent="-228600" eaLnBrk="0" fontAlgn="base" hangingPunct="0">
              <a:spcBef>
                <a:spcPct val="0"/>
              </a:spcBef>
              <a:spcAft>
                <a:spcPct val="0"/>
              </a:spcAft>
              <a:defRPr sz="1600" b="1" i="1">
                <a:solidFill>
                  <a:schemeClr val="tx1"/>
                </a:solidFill>
                <a:latin typeface="Impact" panose="020B0806030902050204" pitchFamily="34" charset="0"/>
              </a:defRPr>
            </a:lvl8pPr>
            <a:lvl9pPr marL="3886200" indent="-228600" eaLnBrk="0" fontAlgn="base" hangingPunct="0">
              <a:spcBef>
                <a:spcPct val="0"/>
              </a:spcBef>
              <a:spcAft>
                <a:spcPct val="0"/>
              </a:spcAft>
              <a:defRPr sz="1600" b="1" i="1">
                <a:solidFill>
                  <a:schemeClr val="tx1"/>
                </a:solidFill>
                <a:latin typeface="Impact" panose="020B0806030902050204" pitchFamily="34" charset="0"/>
              </a:defRPr>
            </a:lvl9pPr>
          </a:lstStyle>
          <a:p>
            <a:pPr eaLnBrk="1" hangingPunct="1"/>
            <a:fld id="{9B769431-F824-4094-8640-FB2D5E328CC7}" type="slidenum">
              <a:rPr lang="en-US" altLang="en-US" sz="1200" b="0" i="0">
                <a:latin typeface="Arial" panose="020B0604020202020204" pitchFamily="34" charset="0"/>
              </a:rPr>
              <a:pPr eaLnBrk="1" hangingPunct="1"/>
              <a:t>6</a:t>
            </a:fld>
            <a:endParaRPr lang="en-US" altLang="en-US" sz="1200" b="0" i="0">
              <a:latin typeface="Arial" panose="020B0604020202020204" pitchFamily="34" charset="0"/>
            </a:endParaRPr>
          </a:p>
        </p:txBody>
      </p:sp>
      <p:sp>
        <p:nvSpPr>
          <p:cNvPr id="33795" name="Rectangle 2">
            <a:extLst>
              <a:ext uri="{FF2B5EF4-FFF2-40B4-BE49-F238E27FC236}">
                <a16:creationId xmlns:a16="http://schemas.microsoft.com/office/drawing/2014/main" id="{F4C1152F-CD9B-15E2-5E4A-DB14737E49F8}"/>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08CF59AF-EADE-68D6-781E-B1675C3C3D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1057DBF3-FC84-61C1-9EEC-45FD80B9A8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i="1">
                <a:solidFill>
                  <a:schemeClr val="tx1"/>
                </a:solidFill>
                <a:latin typeface="Impact" panose="020B0806030902050204" pitchFamily="34" charset="0"/>
              </a:defRPr>
            </a:lvl1pPr>
            <a:lvl2pPr marL="742950" indent="-285750" eaLnBrk="0" hangingPunct="0">
              <a:defRPr sz="1600" b="1" i="1">
                <a:solidFill>
                  <a:schemeClr val="tx1"/>
                </a:solidFill>
                <a:latin typeface="Impact" panose="020B0806030902050204" pitchFamily="34" charset="0"/>
              </a:defRPr>
            </a:lvl2pPr>
            <a:lvl3pPr marL="1143000" indent="-228600" eaLnBrk="0" hangingPunct="0">
              <a:defRPr sz="1600" b="1" i="1">
                <a:solidFill>
                  <a:schemeClr val="tx1"/>
                </a:solidFill>
                <a:latin typeface="Impact" panose="020B0806030902050204" pitchFamily="34" charset="0"/>
              </a:defRPr>
            </a:lvl3pPr>
            <a:lvl4pPr marL="1600200" indent="-228600" eaLnBrk="0" hangingPunct="0">
              <a:defRPr sz="1600" b="1" i="1">
                <a:solidFill>
                  <a:schemeClr val="tx1"/>
                </a:solidFill>
                <a:latin typeface="Impact" panose="020B0806030902050204" pitchFamily="34" charset="0"/>
              </a:defRPr>
            </a:lvl4pPr>
            <a:lvl5pPr marL="2057400" indent="-228600" eaLnBrk="0" hangingPunct="0">
              <a:defRPr sz="1600" b="1" i="1">
                <a:solidFill>
                  <a:schemeClr val="tx1"/>
                </a:solidFill>
                <a:latin typeface="Impact" panose="020B0806030902050204" pitchFamily="34" charset="0"/>
              </a:defRPr>
            </a:lvl5pPr>
            <a:lvl6pPr marL="2514600" indent="-228600" eaLnBrk="0" fontAlgn="base" hangingPunct="0">
              <a:spcBef>
                <a:spcPct val="0"/>
              </a:spcBef>
              <a:spcAft>
                <a:spcPct val="0"/>
              </a:spcAft>
              <a:defRPr sz="1600" b="1" i="1">
                <a:solidFill>
                  <a:schemeClr val="tx1"/>
                </a:solidFill>
                <a:latin typeface="Impact" panose="020B0806030902050204" pitchFamily="34" charset="0"/>
              </a:defRPr>
            </a:lvl6pPr>
            <a:lvl7pPr marL="2971800" indent="-228600" eaLnBrk="0" fontAlgn="base" hangingPunct="0">
              <a:spcBef>
                <a:spcPct val="0"/>
              </a:spcBef>
              <a:spcAft>
                <a:spcPct val="0"/>
              </a:spcAft>
              <a:defRPr sz="1600" b="1" i="1">
                <a:solidFill>
                  <a:schemeClr val="tx1"/>
                </a:solidFill>
                <a:latin typeface="Impact" panose="020B0806030902050204" pitchFamily="34" charset="0"/>
              </a:defRPr>
            </a:lvl7pPr>
            <a:lvl8pPr marL="3429000" indent="-228600" eaLnBrk="0" fontAlgn="base" hangingPunct="0">
              <a:spcBef>
                <a:spcPct val="0"/>
              </a:spcBef>
              <a:spcAft>
                <a:spcPct val="0"/>
              </a:spcAft>
              <a:defRPr sz="1600" b="1" i="1">
                <a:solidFill>
                  <a:schemeClr val="tx1"/>
                </a:solidFill>
                <a:latin typeface="Impact" panose="020B0806030902050204" pitchFamily="34" charset="0"/>
              </a:defRPr>
            </a:lvl8pPr>
            <a:lvl9pPr marL="3886200" indent="-228600" eaLnBrk="0" fontAlgn="base" hangingPunct="0">
              <a:spcBef>
                <a:spcPct val="0"/>
              </a:spcBef>
              <a:spcAft>
                <a:spcPct val="0"/>
              </a:spcAft>
              <a:defRPr sz="1600" b="1" i="1">
                <a:solidFill>
                  <a:schemeClr val="tx1"/>
                </a:solidFill>
                <a:latin typeface="Impact" panose="020B0806030902050204" pitchFamily="34" charset="0"/>
              </a:defRPr>
            </a:lvl9pPr>
          </a:lstStyle>
          <a:p>
            <a:pPr eaLnBrk="1" hangingPunct="1"/>
            <a:fld id="{D878269C-4D7C-4242-84AD-7097CE038217}" type="slidenum">
              <a:rPr lang="en-US" altLang="en-US" sz="1200" b="0" i="0">
                <a:latin typeface="Arial" panose="020B0604020202020204" pitchFamily="34" charset="0"/>
              </a:rPr>
              <a:pPr eaLnBrk="1" hangingPunct="1"/>
              <a:t>7</a:t>
            </a:fld>
            <a:endParaRPr lang="en-US" altLang="en-US" sz="1200" b="0" i="0">
              <a:latin typeface="Arial" panose="020B0604020202020204" pitchFamily="34" charset="0"/>
            </a:endParaRPr>
          </a:p>
        </p:txBody>
      </p:sp>
      <p:sp>
        <p:nvSpPr>
          <p:cNvPr id="34819" name="Rectangle 2">
            <a:extLst>
              <a:ext uri="{FF2B5EF4-FFF2-40B4-BE49-F238E27FC236}">
                <a16:creationId xmlns:a16="http://schemas.microsoft.com/office/drawing/2014/main" id="{FA0A0103-FD49-DF99-FA6E-9AC3B3189A64}"/>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80756751-32B0-1C2F-87E7-88C64332F3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EB98B419-97A7-C175-C8EC-C551DF7C1A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i="1">
                <a:solidFill>
                  <a:schemeClr val="tx1"/>
                </a:solidFill>
                <a:latin typeface="Impact" panose="020B0806030902050204" pitchFamily="34" charset="0"/>
              </a:defRPr>
            </a:lvl1pPr>
            <a:lvl2pPr marL="742950" indent="-285750" eaLnBrk="0" hangingPunct="0">
              <a:defRPr sz="1600" b="1" i="1">
                <a:solidFill>
                  <a:schemeClr val="tx1"/>
                </a:solidFill>
                <a:latin typeface="Impact" panose="020B0806030902050204" pitchFamily="34" charset="0"/>
              </a:defRPr>
            </a:lvl2pPr>
            <a:lvl3pPr marL="1143000" indent="-228600" eaLnBrk="0" hangingPunct="0">
              <a:defRPr sz="1600" b="1" i="1">
                <a:solidFill>
                  <a:schemeClr val="tx1"/>
                </a:solidFill>
                <a:latin typeface="Impact" panose="020B0806030902050204" pitchFamily="34" charset="0"/>
              </a:defRPr>
            </a:lvl3pPr>
            <a:lvl4pPr marL="1600200" indent="-228600" eaLnBrk="0" hangingPunct="0">
              <a:defRPr sz="1600" b="1" i="1">
                <a:solidFill>
                  <a:schemeClr val="tx1"/>
                </a:solidFill>
                <a:latin typeface="Impact" panose="020B0806030902050204" pitchFamily="34" charset="0"/>
              </a:defRPr>
            </a:lvl4pPr>
            <a:lvl5pPr marL="2057400" indent="-228600" eaLnBrk="0" hangingPunct="0">
              <a:defRPr sz="1600" b="1" i="1">
                <a:solidFill>
                  <a:schemeClr val="tx1"/>
                </a:solidFill>
                <a:latin typeface="Impact" panose="020B0806030902050204" pitchFamily="34" charset="0"/>
              </a:defRPr>
            </a:lvl5pPr>
            <a:lvl6pPr marL="2514600" indent="-228600" eaLnBrk="0" fontAlgn="base" hangingPunct="0">
              <a:spcBef>
                <a:spcPct val="0"/>
              </a:spcBef>
              <a:spcAft>
                <a:spcPct val="0"/>
              </a:spcAft>
              <a:defRPr sz="1600" b="1" i="1">
                <a:solidFill>
                  <a:schemeClr val="tx1"/>
                </a:solidFill>
                <a:latin typeface="Impact" panose="020B0806030902050204" pitchFamily="34" charset="0"/>
              </a:defRPr>
            </a:lvl6pPr>
            <a:lvl7pPr marL="2971800" indent="-228600" eaLnBrk="0" fontAlgn="base" hangingPunct="0">
              <a:spcBef>
                <a:spcPct val="0"/>
              </a:spcBef>
              <a:spcAft>
                <a:spcPct val="0"/>
              </a:spcAft>
              <a:defRPr sz="1600" b="1" i="1">
                <a:solidFill>
                  <a:schemeClr val="tx1"/>
                </a:solidFill>
                <a:latin typeface="Impact" panose="020B0806030902050204" pitchFamily="34" charset="0"/>
              </a:defRPr>
            </a:lvl7pPr>
            <a:lvl8pPr marL="3429000" indent="-228600" eaLnBrk="0" fontAlgn="base" hangingPunct="0">
              <a:spcBef>
                <a:spcPct val="0"/>
              </a:spcBef>
              <a:spcAft>
                <a:spcPct val="0"/>
              </a:spcAft>
              <a:defRPr sz="1600" b="1" i="1">
                <a:solidFill>
                  <a:schemeClr val="tx1"/>
                </a:solidFill>
                <a:latin typeface="Impact" panose="020B0806030902050204" pitchFamily="34" charset="0"/>
              </a:defRPr>
            </a:lvl8pPr>
            <a:lvl9pPr marL="3886200" indent="-228600" eaLnBrk="0" fontAlgn="base" hangingPunct="0">
              <a:spcBef>
                <a:spcPct val="0"/>
              </a:spcBef>
              <a:spcAft>
                <a:spcPct val="0"/>
              </a:spcAft>
              <a:defRPr sz="1600" b="1" i="1">
                <a:solidFill>
                  <a:schemeClr val="tx1"/>
                </a:solidFill>
                <a:latin typeface="Impact" panose="020B0806030902050204" pitchFamily="34" charset="0"/>
              </a:defRPr>
            </a:lvl9pPr>
          </a:lstStyle>
          <a:p>
            <a:pPr eaLnBrk="1" hangingPunct="1"/>
            <a:fld id="{E3EE3D1E-3AC7-406F-ACDD-B4B592D6664B}" type="slidenum">
              <a:rPr lang="en-US" altLang="en-US" sz="1200" b="0" i="0">
                <a:latin typeface="Arial" panose="020B0604020202020204" pitchFamily="34" charset="0"/>
              </a:rPr>
              <a:pPr eaLnBrk="1" hangingPunct="1"/>
              <a:t>8</a:t>
            </a:fld>
            <a:endParaRPr lang="en-US" altLang="en-US" sz="1200" b="0" i="0">
              <a:latin typeface="Arial" panose="020B0604020202020204" pitchFamily="34" charset="0"/>
            </a:endParaRPr>
          </a:p>
        </p:txBody>
      </p:sp>
      <p:sp>
        <p:nvSpPr>
          <p:cNvPr id="35843" name="Rectangle 2">
            <a:extLst>
              <a:ext uri="{FF2B5EF4-FFF2-40B4-BE49-F238E27FC236}">
                <a16:creationId xmlns:a16="http://schemas.microsoft.com/office/drawing/2014/main" id="{C5340BE0-6E5E-3262-F8C7-10849CD4EC93}"/>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CB37BFBE-228D-A13E-D7E2-A547EC5FA3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9ABF9583-A27E-267F-F309-C1E627BBA8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i="1">
                <a:solidFill>
                  <a:schemeClr val="tx1"/>
                </a:solidFill>
                <a:latin typeface="Impact" panose="020B0806030902050204" pitchFamily="34" charset="0"/>
              </a:defRPr>
            </a:lvl1pPr>
            <a:lvl2pPr marL="742950" indent="-285750" eaLnBrk="0" hangingPunct="0">
              <a:defRPr sz="1600" b="1" i="1">
                <a:solidFill>
                  <a:schemeClr val="tx1"/>
                </a:solidFill>
                <a:latin typeface="Impact" panose="020B0806030902050204" pitchFamily="34" charset="0"/>
              </a:defRPr>
            </a:lvl2pPr>
            <a:lvl3pPr marL="1143000" indent="-228600" eaLnBrk="0" hangingPunct="0">
              <a:defRPr sz="1600" b="1" i="1">
                <a:solidFill>
                  <a:schemeClr val="tx1"/>
                </a:solidFill>
                <a:latin typeface="Impact" panose="020B0806030902050204" pitchFamily="34" charset="0"/>
              </a:defRPr>
            </a:lvl3pPr>
            <a:lvl4pPr marL="1600200" indent="-228600" eaLnBrk="0" hangingPunct="0">
              <a:defRPr sz="1600" b="1" i="1">
                <a:solidFill>
                  <a:schemeClr val="tx1"/>
                </a:solidFill>
                <a:latin typeface="Impact" panose="020B0806030902050204" pitchFamily="34" charset="0"/>
              </a:defRPr>
            </a:lvl4pPr>
            <a:lvl5pPr marL="2057400" indent="-228600" eaLnBrk="0" hangingPunct="0">
              <a:defRPr sz="1600" b="1" i="1">
                <a:solidFill>
                  <a:schemeClr val="tx1"/>
                </a:solidFill>
                <a:latin typeface="Impact" panose="020B0806030902050204" pitchFamily="34" charset="0"/>
              </a:defRPr>
            </a:lvl5pPr>
            <a:lvl6pPr marL="2514600" indent="-228600" eaLnBrk="0" fontAlgn="base" hangingPunct="0">
              <a:spcBef>
                <a:spcPct val="0"/>
              </a:spcBef>
              <a:spcAft>
                <a:spcPct val="0"/>
              </a:spcAft>
              <a:defRPr sz="1600" b="1" i="1">
                <a:solidFill>
                  <a:schemeClr val="tx1"/>
                </a:solidFill>
                <a:latin typeface="Impact" panose="020B0806030902050204" pitchFamily="34" charset="0"/>
              </a:defRPr>
            </a:lvl6pPr>
            <a:lvl7pPr marL="2971800" indent="-228600" eaLnBrk="0" fontAlgn="base" hangingPunct="0">
              <a:spcBef>
                <a:spcPct val="0"/>
              </a:spcBef>
              <a:spcAft>
                <a:spcPct val="0"/>
              </a:spcAft>
              <a:defRPr sz="1600" b="1" i="1">
                <a:solidFill>
                  <a:schemeClr val="tx1"/>
                </a:solidFill>
                <a:latin typeface="Impact" panose="020B0806030902050204" pitchFamily="34" charset="0"/>
              </a:defRPr>
            </a:lvl7pPr>
            <a:lvl8pPr marL="3429000" indent="-228600" eaLnBrk="0" fontAlgn="base" hangingPunct="0">
              <a:spcBef>
                <a:spcPct val="0"/>
              </a:spcBef>
              <a:spcAft>
                <a:spcPct val="0"/>
              </a:spcAft>
              <a:defRPr sz="1600" b="1" i="1">
                <a:solidFill>
                  <a:schemeClr val="tx1"/>
                </a:solidFill>
                <a:latin typeface="Impact" panose="020B0806030902050204" pitchFamily="34" charset="0"/>
              </a:defRPr>
            </a:lvl8pPr>
            <a:lvl9pPr marL="3886200" indent="-228600" eaLnBrk="0" fontAlgn="base" hangingPunct="0">
              <a:spcBef>
                <a:spcPct val="0"/>
              </a:spcBef>
              <a:spcAft>
                <a:spcPct val="0"/>
              </a:spcAft>
              <a:defRPr sz="1600" b="1" i="1">
                <a:solidFill>
                  <a:schemeClr val="tx1"/>
                </a:solidFill>
                <a:latin typeface="Impact" panose="020B0806030902050204" pitchFamily="34" charset="0"/>
              </a:defRPr>
            </a:lvl9pPr>
          </a:lstStyle>
          <a:p>
            <a:pPr eaLnBrk="1" hangingPunct="1"/>
            <a:fld id="{810354F2-B7AF-4990-AA62-C68ACC94BAF2}" type="slidenum">
              <a:rPr lang="en-US" altLang="en-US" sz="1200" b="0" i="0">
                <a:latin typeface="Arial" panose="020B0604020202020204" pitchFamily="34" charset="0"/>
              </a:rPr>
              <a:pPr eaLnBrk="1" hangingPunct="1"/>
              <a:t>9</a:t>
            </a:fld>
            <a:endParaRPr lang="en-US" altLang="en-US" sz="1200" b="0" i="0">
              <a:latin typeface="Arial" panose="020B0604020202020204" pitchFamily="34" charset="0"/>
            </a:endParaRPr>
          </a:p>
        </p:txBody>
      </p:sp>
      <p:sp>
        <p:nvSpPr>
          <p:cNvPr id="36867" name="Rectangle 2">
            <a:extLst>
              <a:ext uri="{FF2B5EF4-FFF2-40B4-BE49-F238E27FC236}">
                <a16:creationId xmlns:a16="http://schemas.microsoft.com/office/drawing/2014/main" id="{06859E15-4BAE-BC0B-43E3-272A2DE1668D}"/>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83A63481-3E1D-4AAC-1E9F-246F1083AD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96503DA5-3929-92F4-C323-B1C1CBACBE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i="1">
                <a:solidFill>
                  <a:schemeClr val="tx1"/>
                </a:solidFill>
                <a:latin typeface="Impact" panose="020B0806030902050204" pitchFamily="34" charset="0"/>
              </a:defRPr>
            </a:lvl1pPr>
            <a:lvl2pPr marL="742950" indent="-285750" eaLnBrk="0" hangingPunct="0">
              <a:defRPr sz="1600" b="1" i="1">
                <a:solidFill>
                  <a:schemeClr val="tx1"/>
                </a:solidFill>
                <a:latin typeface="Impact" panose="020B0806030902050204" pitchFamily="34" charset="0"/>
              </a:defRPr>
            </a:lvl2pPr>
            <a:lvl3pPr marL="1143000" indent="-228600" eaLnBrk="0" hangingPunct="0">
              <a:defRPr sz="1600" b="1" i="1">
                <a:solidFill>
                  <a:schemeClr val="tx1"/>
                </a:solidFill>
                <a:latin typeface="Impact" panose="020B0806030902050204" pitchFamily="34" charset="0"/>
              </a:defRPr>
            </a:lvl3pPr>
            <a:lvl4pPr marL="1600200" indent="-228600" eaLnBrk="0" hangingPunct="0">
              <a:defRPr sz="1600" b="1" i="1">
                <a:solidFill>
                  <a:schemeClr val="tx1"/>
                </a:solidFill>
                <a:latin typeface="Impact" panose="020B0806030902050204" pitchFamily="34" charset="0"/>
              </a:defRPr>
            </a:lvl4pPr>
            <a:lvl5pPr marL="2057400" indent="-228600" eaLnBrk="0" hangingPunct="0">
              <a:defRPr sz="1600" b="1" i="1">
                <a:solidFill>
                  <a:schemeClr val="tx1"/>
                </a:solidFill>
                <a:latin typeface="Impact" panose="020B0806030902050204" pitchFamily="34" charset="0"/>
              </a:defRPr>
            </a:lvl5pPr>
            <a:lvl6pPr marL="2514600" indent="-228600" eaLnBrk="0" fontAlgn="base" hangingPunct="0">
              <a:spcBef>
                <a:spcPct val="0"/>
              </a:spcBef>
              <a:spcAft>
                <a:spcPct val="0"/>
              </a:spcAft>
              <a:defRPr sz="1600" b="1" i="1">
                <a:solidFill>
                  <a:schemeClr val="tx1"/>
                </a:solidFill>
                <a:latin typeface="Impact" panose="020B0806030902050204" pitchFamily="34" charset="0"/>
              </a:defRPr>
            </a:lvl6pPr>
            <a:lvl7pPr marL="2971800" indent="-228600" eaLnBrk="0" fontAlgn="base" hangingPunct="0">
              <a:spcBef>
                <a:spcPct val="0"/>
              </a:spcBef>
              <a:spcAft>
                <a:spcPct val="0"/>
              </a:spcAft>
              <a:defRPr sz="1600" b="1" i="1">
                <a:solidFill>
                  <a:schemeClr val="tx1"/>
                </a:solidFill>
                <a:latin typeface="Impact" panose="020B0806030902050204" pitchFamily="34" charset="0"/>
              </a:defRPr>
            </a:lvl7pPr>
            <a:lvl8pPr marL="3429000" indent="-228600" eaLnBrk="0" fontAlgn="base" hangingPunct="0">
              <a:spcBef>
                <a:spcPct val="0"/>
              </a:spcBef>
              <a:spcAft>
                <a:spcPct val="0"/>
              </a:spcAft>
              <a:defRPr sz="1600" b="1" i="1">
                <a:solidFill>
                  <a:schemeClr val="tx1"/>
                </a:solidFill>
                <a:latin typeface="Impact" panose="020B0806030902050204" pitchFamily="34" charset="0"/>
              </a:defRPr>
            </a:lvl8pPr>
            <a:lvl9pPr marL="3886200" indent="-228600" eaLnBrk="0" fontAlgn="base" hangingPunct="0">
              <a:spcBef>
                <a:spcPct val="0"/>
              </a:spcBef>
              <a:spcAft>
                <a:spcPct val="0"/>
              </a:spcAft>
              <a:defRPr sz="1600" b="1" i="1">
                <a:solidFill>
                  <a:schemeClr val="tx1"/>
                </a:solidFill>
                <a:latin typeface="Impact" panose="020B0806030902050204" pitchFamily="34" charset="0"/>
              </a:defRPr>
            </a:lvl9pPr>
          </a:lstStyle>
          <a:p>
            <a:pPr eaLnBrk="1" hangingPunct="1"/>
            <a:fld id="{9180F3D1-6E88-488A-A193-B314884F55B2}" type="slidenum">
              <a:rPr lang="en-US" altLang="en-US" sz="1200" b="0" i="0">
                <a:latin typeface="Arial" panose="020B0604020202020204" pitchFamily="34" charset="0"/>
              </a:rPr>
              <a:pPr eaLnBrk="1" hangingPunct="1"/>
              <a:t>10</a:t>
            </a:fld>
            <a:endParaRPr lang="en-US" altLang="en-US" sz="1200" b="0" i="0">
              <a:latin typeface="Arial" panose="020B0604020202020204" pitchFamily="34" charset="0"/>
            </a:endParaRPr>
          </a:p>
        </p:txBody>
      </p:sp>
      <p:sp>
        <p:nvSpPr>
          <p:cNvPr id="37891" name="Rectangle 2">
            <a:extLst>
              <a:ext uri="{FF2B5EF4-FFF2-40B4-BE49-F238E27FC236}">
                <a16:creationId xmlns:a16="http://schemas.microsoft.com/office/drawing/2014/main" id="{DEAA0645-5A58-AAE4-CD88-245E6DB8AE67}"/>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6FD96BCD-C902-8645-1155-67A24BAD35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763458FF-8351-891A-C694-DC6EA41227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i="1">
                <a:solidFill>
                  <a:schemeClr val="tx1"/>
                </a:solidFill>
                <a:latin typeface="Impact" panose="020B0806030902050204" pitchFamily="34" charset="0"/>
              </a:defRPr>
            </a:lvl1pPr>
            <a:lvl2pPr marL="742950" indent="-285750" eaLnBrk="0" hangingPunct="0">
              <a:defRPr sz="1600" b="1" i="1">
                <a:solidFill>
                  <a:schemeClr val="tx1"/>
                </a:solidFill>
                <a:latin typeface="Impact" panose="020B0806030902050204" pitchFamily="34" charset="0"/>
              </a:defRPr>
            </a:lvl2pPr>
            <a:lvl3pPr marL="1143000" indent="-228600" eaLnBrk="0" hangingPunct="0">
              <a:defRPr sz="1600" b="1" i="1">
                <a:solidFill>
                  <a:schemeClr val="tx1"/>
                </a:solidFill>
                <a:latin typeface="Impact" panose="020B0806030902050204" pitchFamily="34" charset="0"/>
              </a:defRPr>
            </a:lvl3pPr>
            <a:lvl4pPr marL="1600200" indent="-228600" eaLnBrk="0" hangingPunct="0">
              <a:defRPr sz="1600" b="1" i="1">
                <a:solidFill>
                  <a:schemeClr val="tx1"/>
                </a:solidFill>
                <a:latin typeface="Impact" panose="020B0806030902050204" pitchFamily="34" charset="0"/>
              </a:defRPr>
            </a:lvl4pPr>
            <a:lvl5pPr marL="2057400" indent="-228600" eaLnBrk="0" hangingPunct="0">
              <a:defRPr sz="1600" b="1" i="1">
                <a:solidFill>
                  <a:schemeClr val="tx1"/>
                </a:solidFill>
                <a:latin typeface="Impact" panose="020B0806030902050204" pitchFamily="34" charset="0"/>
              </a:defRPr>
            </a:lvl5pPr>
            <a:lvl6pPr marL="2514600" indent="-228600" eaLnBrk="0" fontAlgn="base" hangingPunct="0">
              <a:spcBef>
                <a:spcPct val="0"/>
              </a:spcBef>
              <a:spcAft>
                <a:spcPct val="0"/>
              </a:spcAft>
              <a:defRPr sz="1600" b="1" i="1">
                <a:solidFill>
                  <a:schemeClr val="tx1"/>
                </a:solidFill>
                <a:latin typeface="Impact" panose="020B0806030902050204" pitchFamily="34" charset="0"/>
              </a:defRPr>
            </a:lvl6pPr>
            <a:lvl7pPr marL="2971800" indent="-228600" eaLnBrk="0" fontAlgn="base" hangingPunct="0">
              <a:spcBef>
                <a:spcPct val="0"/>
              </a:spcBef>
              <a:spcAft>
                <a:spcPct val="0"/>
              </a:spcAft>
              <a:defRPr sz="1600" b="1" i="1">
                <a:solidFill>
                  <a:schemeClr val="tx1"/>
                </a:solidFill>
                <a:latin typeface="Impact" panose="020B0806030902050204" pitchFamily="34" charset="0"/>
              </a:defRPr>
            </a:lvl7pPr>
            <a:lvl8pPr marL="3429000" indent="-228600" eaLnBrk="0" fontAlgn="base" hangingPunct="0">
              <a:spcBef>
                <a:spcPct val="0"/>
              </a:spcBef>
              <a:spcAft>
                <a:spcPct val="0"/>
              </a:spcAft>
              <a:defRPr sz="1600" b="1" i="1">
                <a:solidFill>
                  <a:schemeClr val="tx1"/>
                </a:solidFill>
                <a:latin typeface="Impact" panose="020B0806030902050204" pitchFamily="34" charset="0"/>
              </a:defRPr>
            </a:lvl8pPr>
            <a:lvl9pPr marL="3886200" indent="-228600" eaLnBrk="0" fontAlgn="base" hangingPunct="0">
              <a:spcBef>
                <a:spcPct val="0"/>
              </a:spcBef>
              <a:spcAft>
                <a:spcPct val="0"/>
              </a:spcAft>
              <a:defRPr sz="1600" b="1" i="1">
                <a:solidFill>
                  <a:schemeClr val="tx1"/>
                </a:solidFill>
                <a:latin typeface="Impact" panose="020B0806030902050204" pitchFamily="34" charset="0"/>
              </a:defRPr>
            </a:lvl9pPr>
          </a:lstStyle>
          <a:p>
            <a:pPr eaLnBrk="1" hangingPunct="1"/>
            <a:fld id="{162A4051-4543-45C0-AB46-20B664911A19}" type="slidenum">
              <a:rPr lang="en-US" altLang="en-US" sz="1200" b="0" i="0">
                <a:latin typeface="Arial" panose="020B0604020202020204" pitchFamily="34" charset="0"/>
              </a:rPr>
              <a:pPr eaLnBrk="1" hangingPunct="1"/>
              <a:t>11</a:t>
            </a:fld>
            <a:endParaRPr lang="en-US" altLang="en-US" sz="1200" b="0" i="0">
              <a:latin typeface="Arial" panose="020B0604020202020204" pitchFamily="34" charset="0"/>
            </a:endParaRPr>
          </a:p>
        </p:txBody>
      </p:sp>
      <p:sp>
        <p:nvSpPr>
          <p:cNvPr id="38915" name="Rectangle 2">
            <a:extLst>
              <a:ext uri="{FF2B5EF4-FFF2-40B4-BE49-F238E27FC236}">
                <a16:creationId xmlns:a16="http://schemas.microsoft.com/office/drawing/2014/main" id="{C6DB57DF-04D4-07FE-4F85-EB5B05FF8A3A}"/>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85876B75-E764-8194-012E-702192D70E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8DDE5A47-D220-8F55-DC60-6FAE583F69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i="1">
                <a:solidFill>
                  <a:schemeClr val="tx1"/>
                </a:solidFill>
                <a:latin typeface="Impact" panose="020B0806030902050204" pitchFamily="34" charset="0"/>
              </a:defRPr>
            </a:lvl1pPr>
            <a:lvl2pPr marL="742950" indent="-285750" eaLnBrk="0" hangingPunct="0">
              <a:defRPr sz="1600" b="1" i="1">
                <a:solidFill>
                  <a:schemeClr val="tx1"/>
                </a:solidFill>
                <a:latin typeface="Impact" panose="020B0806030902050204" pitchFamily="34" charset="0"/>
              </a:defRPr>
            </a:lvl2pPr>
            <a:lvl3pPr marL="1143000" indent="-228600" eaLnBrk="0" hangingPunct="0">
              <a:defRPr sz="1600" b="1" i="1">
                <a:solidFill>
                  <a:schemeClr val="tx1"/>
                </a:solidFill>
                <a:latin typeface="Impact" panose="020B0806030902050204" pitchFamily="34" charset="0"/>
              </a:defRPr>
            </a:lvl3pPr>
            <a:lvl4pPr marL="1600200" indent="-228600" eaLnBrk="0" hangingPunct="0">
              <a:defRPr sz="1600" b="1" i="1">
                <a:solidFill>
                  <a:schemeClr val="tx1"/>
                </a:solidFill>
                <a:latin typeface="Impact" panose="020B0806030902050204" pitchFamily="34" charset="0"/>
              </a:defRPr>
            </a:lvl4pPr>
            <a:lvl5pPr marL="2057400" indent="-228600" eaLnBrk="0" hangingPunct="0">
              <a:defRPr sz="1600" b="1" i="1">
                <a:solidFill>
                  <a:schemeClr val="tx1"/>
                </a:solidFill>
                <a:latin typeface="Impact" panose="020B0806030902050204" pitchFamily="34" charset="0"/>
              </a:defRPr>
            </a:lvl5pPr>
            <a:lvl6pPr marL="2514600" indent="-228600" eaLnBrk="0" fontAlgn="base" hangingPunct="0">
              <a:spcBef>
                <a:spcPct val="0"/>
              </a:spcBef>
              <a:spcAft>
                <a:spcPct val="0"/>
              </a:spcAft>
              <a:defRPr sz="1600" b="1" i="1">
                <a:solidFill>
                  <a:schemeClr val="tx1"/>
                </a:solidFill>
                <a:latin typeface="Impact" panose="020B0806030902050204" pitchFamily="34" charset="0"/>
              </a:defRPr>
            </a:lvl6pPr>
            <a:lvl7pPr marL="2971800" indent="-228600" eaLnBrk="0" fontAlgn="base" hangingPunct="0">
              <a:spcBef>
                <a:spcPct val="0"/>
              </a:spcBef>
              <a:spcAft>
                <a:spcPct val="0"/>
              </a:spcAft>
              <a:defRPr sz="1600" b="1" i="1">
                <a:solidFill>
                  <a:schemeClr val="tx1"/>
                </a:solidFill>
                <a:latin typeface="Impact" panose="020B0806030902050204" pitchFamily="34" charset="0"/>
              </a:defRPr>
            </a:lvl7pPr>
            <a:lvl8pPr marL="3429000" indent="-228600" eaLnBrk="0" fontAlgn="base" hangingPunct="0">
              <a:spcBef>
                <a:spcPct val="0"/>
              </a:spcBef>
              <a:spcAft>
                <a:spcPct val="0"/>
              </a:spcAft>
              <a:defRPr sz="1600" b="1" i="1">
                <a:solidFill>
                  <a:schemeClr val="tx1"/>
                </a:solidFill>
                <a:latin typeface="Impact" panose="020B0806030902050204" pitchFamily="34" charset="0"/>
              </a:defRPr>
            </a:lvl8pPr>
            <a:lvl9pPr marL="3886200" indent="-228600" eaLnBrk="0" fontAlgn="base" hangingPunct="0">
              <a:spcBef>
                <a:spcPct val="0"/>
              </a:spcBef>
              <a:spcAft>
                <a:spcPct val="0"/>
              </a:spcAft>
              <a:defRPr sz="1600" b="1" i="1">
                <a:solidFill>
                  <a:schemeClr val="tx1"/>
                </a:solidFill>
                <a:latin typeface="Impact" panose="020B0806030902050204" pitchFamily="34" charset="0"/>
              </a:defRPr>
            </a:lvl9pPr>
          </a:lstStyle>
          <a:p>
            <a:pPr eaLnBrk="1" hangingPunct="1"/>
            <a:fld id="{D33E28AF-BA2F-413A-8E27-F43623AF3D1E}" type="slidenum">
              <a:rPr lang="en-US" altLang="en-US" sz="1200" b="0" i="0">
                <a:latin typeface="Arial" panose="020B0604020202020204" pitchFamily="34" charset="0"/>
              </a:rPr>
              <a:pPr eaLnBrk="1" hangingPunct="1"/>
              <a:t>12</a:t>
            </a:fld>
            <a:endParaRPr lang="en-US" altLang="en-US" sz="1200" b="0" i="0">
              <a:latin typeface="Arial" panose="020B0604020202020204" pitchFamily="34" charset="0"/>
            </a:endParaRPr>
          </a:p>
        </p:txBody>
      </p:sp>
      <p:sp>
        <p:nvSpPr>
          <p:cNvPr id="39939" name="Rectangle 2">
            <a:extLst>
              <a:ext uri="{FF2B5EF4-FFF2-40B4-BE49-F238E27FC236}">
                <a16:creationId xmlns:a16="http://schemas.microsoft.com/office/drawing/2014/main" id="{25874259-954E-806A-8DCF-58F0DA2A1021}"/>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198606F5-5BA4-27C5-7CF4-6DD1B9C01D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8C745-D0B7-385F-9022-F3A34A950F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D518425-CF6C-2DAC-838A-DEC7B01D90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C5D016E-D397-BE2D-FCA4-5D46E7BED39A}"/>
              </a:ext>
            </a:extLst>
          </p:cNvPr>
          <p:cNvSpPr>
            <a:spLocks noGrp="1"/>
          </p:cNvSpPr>
          <p:nvPr>
            <p:ph type="dt" sz="half" idx="10"/>
          </p:nvPr>
        </p:nvSpPr>
        <p:spPr/>
        <p:txBody>
          <a:bodyPr/>
          <a:lstStyle/>
          <a:p>
            <a:fld id="{BF6D3867-FF99-4E6C-971D-E6556ED56A7E}" type="datetimeFigureOut">
              <a:rPr lang="en-IN" smtClean="0"/>
              <a:t>19-04-2023</a:t>
            </a:fld>
            <a:endParaRPr lang="en-IN"/>
          </a:p>
        </p:txBody>
      </p:sp>
      <p:sp>
        <p:nvSpPr>
          <p:cNvPr id="5" name="Footer Placeholder 4">
            <a:extLst>
              <a:ext uri="{FF2B5EF4-FFF2-40B4-BE49-F238E27FC236}">
                <a16:creationId xmlns:a16="http://schemas.microsoft.com/office/drawing/2014/main" id="{8D28AD33-BC99-392B-FD63-9F8CB10741A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2218115-E979-1224-A002-2D826FF8AF53}"/>
              </a:ext>
            </a:extLst>
          </p:cNvPr>
          <p:cNvSpPr>
            <a:spLocks noGrp="1"/>
          </p:cNvSpPr>
          <p:nvPr>
            <p:ph type="sldNum" sz="quarter" idx="12"/>
          </p:nvPr>
        </p:nvSpPr>
        <p:spPr/>
        <p:txBody>
          <a:bodyPr/>
          <a:lstStyle/>
          <a:p>
            <a:fld id="{7650E8E2-5CE9-4B49-813D-6C0E67284AF1}" type="slidenum">
              <a:rPr lang="en-IN" smtClean="0"/>
              <a:t>‹#›</a:t>
            </a:fld>
            <a:endParaRPr lang="en-IN"/>
          </a:p>
        </p:txBody>
      </p:sp>
    </p:spTree>
    <p:extLst>
      <p:ext uri="{BB962C8B-B14F-4D97-AF65-F5344CB8AC3E}">
        <p14:creationId xmlns:p14="http://schemas.microsoft.com/office/powerpoint/2010/main" val="1326171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84DBD-CE98-CA19-BF38-2986B939A13A}"/>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54FBA15-3BD4-C507-A3E2-7D7093F35A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E09568E-F9F3-9686-C2FC-2C10937CCACF}"/>
              </a:ext>
            </a:extLst>
          </p:cNvPr>
          <p:cNvSpPr>
            <a:spLocks noGrp="1"/>
          </p:cNvSpPr>
          <p:nvPr>
            <p:ph type="dt" sz="half" idx="10"/>
          </p:nvPr>
        </p:nvSpPr>
        <p:spPr/>
        <p:txBody>
          <a:bodyPr/>
          <a:lstStyle/>
          <a:p>
            <a:fld id="{BF6D3867-FF99-4E6C-971D-E6556ED56A7E}" type="datetimeFigureOut">
              <a:rPr lang="en-IN" smtClean="0"/>
              <a:t>19-04-2023</a:t>
            </a:fld>
            <a:endParaRPr lang="en-IN"/>
          </a:p>
        </p:txBody>
      </p:sp>
      <p:sp>
        <p:nvSpPr>
          <p:cNvPr id="5" name="Footer Placeholder 4">
            <a:extLst>
              <a:ext uri="{FF2B5EF4-FFF2-40B4-BE49-F238E27FC236}">
                <a16:creationId xmlns:a16="http://schemas.microsoft.com/office/drawing/2014/main" id="{B3EE8411-2B67-A63D-F95E-6A98048FA3F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A72C878-CF88-0B1C-21D9-8977143A8AA7}"/>
              </a:ext>
            </a:extLst>
          </p:cNvPr>
          <p:cNvSpPr>
            <a:spLocks noGrp="1"/>
          </p:cNvSpPr>
          <p:nvPr>
            <p:ph type="sldNum" sz="quarter" idx="12"/>
          </p:nvPr>
        </p:nvSpPr>
        <p:spPr/>
        <p:txBody>
          <a:bodyPr/>
          <a:lstStyle/>
          <a:p>
            <a:fld id="{7650E8E2-5CE9-4B49-813D-6C0E67284AF1}" type="slidenum">
              <a:rPr lang="en-IN" smtClean="0"/>
              <a:t>‹#›</a:t>
            </a:fld>
            <a:endParaRPr lang="en-IN"/>
          </a:p>
        </p:txBody>
      </p:sp>
    </p:spTree>
    <p:extLst>
      <p:ext uri="{BB962C8B-B14F-4D97-AF65-F5344CB8AC3E}">
        <p14:creationId xmlns:p14="http://schemas.microsoft.com/office/powerpoint/2010/main" val="1262626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A279CD-A8BD-9DC9-0F61-E8480BDDED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4F55D85-E2B4-2334-ABEB-FE4DE66701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3E07F19-DB37-C5FC-6F1C-A2BA5BA0E2ED}"/>
              </a:ext>
            </a:extLst>
          </p:cNvPr>
          <p:cNvSpPr>
            <a:spLocks noGrp="1"/>
          </p:cNvSpPr>
          <p:nvPr>
            <p:ph type="dt" sz="half" idx="10"/>
          </p:nvPr>
        </p:nvSpPr>
        <p:spPr/>
        <p:txBody>
          <a:bodyPr/>
          <a:lstStyle/>
          <a:p>
            <a:fld id="{BF6D3867-FF99-4E6C-971D-E6556ED56A7E}" type="datetimeFigureOut">
              <a:rPr lang="en-IN" smtClean="0"/>
              <a:t>19-04-2023</a:t>
            </a:fld>
            <a:endParaRPr lang="en-IN"/>
          </a:p>
        </p:txBody>
      </p:sp>
      <p:sp>
        <p:nvSpPr>
          <p:cNvPr id="5" name="Footer Placeholder 4">
            <a:extLst>
              <a:ext uri="{FF2B5EF4-FFF2-40B4-BE49-F238E27FC236}">
                <a16:creationId xmlns:a16="http://schemas.microsoft.com/office/drawing/2014/main" id="{285BE0D7-D1BF-39C4-247A-9BC6633F98D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085B30E-3037-1457-45DB-959B2483F3AE}"/>
              </a:ext>
            </a:extLst>
          </p:cNvPr>
          <p:cNvSpPr>
            <a:spLocks noGrp="1"/>
          </p:cNvSpPr>
          <p:nvPr>
            <p:ph type="sldNum" sz="quarter" idx="12"/>
          </p:nvPr>
        </p:nvSpPr>
        <p:spPr/>
        <p:txBody>
          <a:bodyPr/>
          <a:lstStyle/>
          <a:p>
            <a:fld id="{7650E8E2-5CE9-4B49-813D-6C0E67284AF1}" type="slidenum">
              <a:rPr lang="en-IN" smtClean="0"/>
              <a:t>‹#›</a:t>
            </a:fld>
            <a:endParaRPr lang="en-IN"/>
          </a:p>
        </p:txBody>
      </p:sp>
    </p:spTree>
    <p:extLst>
      <p:ext uri="{BB962C8B-B14F-4D97-AF65-F5344CB8AC3E}">
        <p14:creationId xmlns:p14="http://schemas.microsoft.com/office/powerpoint/2010/main" val="878159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991FEFF-B6B6-BC61-9B43-7E142480C26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510494C-70C7-7A0F-FED4-FE2283C261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4BEDF25-1DFD-77AE-2608-EAFF02954E5F}"/>
              </a:ext>
            </a:extLst>
          </p:cNvPr>
          <p:cNvSpPr>
            <a:spLocks noGrp="1" noChangeArrowheads="1"/>
          </p:cNvSpPr>
          <p:nvPr>
            <p:ph type="sldNum" sz="quarter" idx="12"/>
          </p:nvPr>
        </p:nvSpPr>
        <p:spPr>
          <a:ln/>
        </p:spPr>
        <p:txBody>
          <a:bodyPr/>
          <a:lstStyle>
            <a:lvl1pPr>
              <a:defRPr/>
            </a:lvl1pPr>
          </a:lstStyle>
          <a:p>
            <a:fld id="{CE1FBBA8-34C0-4A6A-BBAA-099D7A01D4B2}" type="slidenum">
              <a:rPr lang="en-US" altLang="en-US"/>
              <a:pPr/>
              <a:t>‹#›</a:t>
            </a:fld>
            <a:endParaRPr lang="en-US" altLang="en-US"/>
          </a:p>
        </p:txBody>
      </p:sp>
    </p:spTree>
    <p:extLst>
      <p:ext uri="{BB962C8B-B14F-4D97-AF65-F5344CB8AC3E}">
        <p14:creationId xmlns:p14="http://schemas.microsoft.com/office/powerpoint/2010/main" val="2665685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8C2596AA-1F59-B059-1DBD-DD29F7CCACE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A9A864C-57AE-9038-F534-0FC8AE767C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033A6BC-18A6-90AA-BC91-E729F8DB5E95}"/>
              </a:ext>
            </a:extLst>
          </p:cNvPr>
          <p:cNvSpPr>
            <a:spLocks noGrp="1" noChangeArrowheads="1"/>
          </p:cNvSpPr>
          <p:nvPr>
            <p:ph type="sldNum" sz="quarter" idx="12"/>
          </p:nvPr>
        </p:nvSpPr>
        <p:spPr>
          <a:ln/>
        </p:spPr>
        <p:txBody>
          <a:bodyPr/>
          <a:lstStyle>
            <a:lvl1pPr>
              <a:defRPr/>
            </a:lvl1pPr>
          </a:lstStyle>
          <a:p>
            <a:fld id="{16B0E6D6-7608-48FA-A9AA-A4514637A974}" type="slidenum">
              <a:rPr lang="en-US" altLang="en-US"/>
              <a:pPr/>
              <a:t>‹#›</a:t>
            </a:fld>
            <a:endParaRPr lang="en-US" altLang="en-US"/>
          </a:p>
        </p:txBody>
      </p:sp>
    </p:spTree>
    <p:extLst>
      <p:ext uri="{BB962C8B-B14F-4D97-AF65-F5344CB8AC3E}">
        <p14:creationId xmlns:p14="http://schemas.microsoft.com/office/powerpoint/2010/main" val="1978178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EE765-5E8B-7B8F-C409-C5A97E28803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0F75A1D-545E-C23E-2445-3B26672CDF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24DC6F8-5905-E47D-2E23-444D43D622BA}"/>
              </a:ext>
            </a:extLst>
          </p:cNvPr>
          <p:cNvSpPr>
            <a:spLocks noGrp="1"/>
          </p:cNvSpPr>
          <p:nvPr>
            <p:ph type="dt" sz="half" idx="10"/>
          </p:nvPr>
        </p:nvSpPr>
        <p:spPr/>
        <p:txBody>
          <a:bodyPr/>
          <a:lstStyle/>
          <a:p>
            <a:fld id="{BF6D3867-FF99-4E6C-971D-E6556ED56A7E}" type="datetimeFigureOut">
              <a:rPr lang="en-IN" smtClean="0"/>
              <a:t>19-04-2023</a:t>
            </a:fld>
            <a:endParaRPr lang="en-IN"/>
          </a:p>
        </p:txBody>
      </p:sp>
      <p:sp>
        <p:nvSpPr>
          <p:cNvPr id="5" name="Footer Placeholder 4">
            <a:extLst>
              <a:ext uri="{FF2B5EF4-FFF2-40B4-BE49-F238E27FC236}">
                <a16:creationId xmlns:a16="http://schemas.microsoft.com/office/drawing/2014/main" id="{6EAF06AE-A530-2146-E5F1-171CFE50D68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3FB7FE1-6C09-3E77-54C0-5E9C253EDA80}"/>
              </a:ext>
            </a:extLst>
          </p:cNvPr>
          <p:cNvSpPr>
            <a:spLocks noGrp="1"/>
          </p:cNvSpPr>
          <p:nvPr>
            <p:ph type="sldNum" sz="quarter" idx="12"/>
          </p:nvPr>
        </p:nvSpPr>
        <p:spPr/>
        <p:txBody>
          <a:bodyPr/>
          <a:lstStyle/>
          <a:p>
            <a:fld id="{7650E8E2-5CE9-4B49-813D-6C0E67284AF1}" type="slidenum">
              <a:rPr lang="en-IN" smtClean="0"/>
              <a:t>‹#›</a:t>
            </a:fld>
            <a:endParaRPr lang="en-IN"/>
          </a:p>
        </p:txBody>
      </p:sp>
    </p:spTree>
    <p:extLst>
      <p:ext uri="{BB962C8B-B14F-4D97-AF65-F5344CB8AC3E}">
        <p14:creationId xmlns:p14="http://schemas.microsoft.com/office/powerpoint/2010/main" val="1265135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BC40A-608F-0E67-C7F4-BE5D4F3C4E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10D514C-ADC8-B5D1-AD51-9996831AEC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EBCB08-63B6-D3CC-BE4B-F2B07934B8D6}"/>
              </a:ext>
            </a:extLst>
          </p:cNvPr>
          <p:cNvSpPr>
            <a:spLocks noGrp="1"/>
          </p:cNvSpPr>
          <p:nvPr>
            <p:ph type="dt" sz="half" idx="10"/>
          </p:nvPr>
        </p:nvSpPr>
        <p:spPr/>
        <p:txBody>
          <a:bodyPr/>
          <a:lstStyle/>
          <a:p>
            <a:fld id="{BF6D3867-FF99-4E6C-971D-E6556ED56A7E}" type="datetimeFigureOut">
              <a:rPr lang="en-IN" smtClean="0"/>
              <a:t>19-04-2023</a:t>
            </a:fld>
            <a:endParaRPr lang="en-IN"/>
          </a:p>
        </p:txBody>
      </p:sp>
      <p:sp>
        <p:nvSpPr>
          <p:cNvPr id="5" name="Footer Placeholder 4">
            <a:extLst>
              <a:ext uri="{FF2B5EF4-FFF2-40B4-BE49-F238E27FC236}">
                <a16:creationId xmlns:a16="http://schemas.microsoft.com/office/drawing/2014/main" id="{C642351B-4923-CA10-B931-E1D3374EDAB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AC00C0F-4208-88D3-83FA-BA6C70F23F19}"/>
              </a:ext>
            </a:extLst>
          </p:cNvPr>
          <p:cNvSpPr>
            <a:spLocks noGrp="1"/>
          </p:cNvSpPr>
          <p:nvPr>
            <p:ph type="sldNum" sz="quarter" idx="12"/>
          </p:nvPr>
        </p:nvSpPr>
        <p:spPr/>
        <p:txBody>
          <a:bodyPr/>
          <a:lstStyle/>
          <a:p>
            <a:fld id="{7650E8E2-5CE9-4B49-813D-6C0E67284AF1}" type="slidenum">
              <a:rPr lang="en-IN" smtClean="0"/>
              <a:t>‹#›</a:t>
            </a:fld>
            <a:endParaRPr lang="en-IN"/>
          </a:p>
        </p:txBody>
      </p:sp>
    </p:spTree>
    <p:extLst>
      <p:ext uri="{BB962C8B-B14F-4D97-AF65-F5344CB8AC3E}">
        <p14:creationId xmlns:p14="http://schemas.microsoft.com/office/powerpoint/2010/main" val="142554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814FE-F35D-D2A8-2861-DAC9BB2795C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C902EAF-616E-8777-32C7-649437E898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360F0213-8CC2-613B-57BE-4FD025AAD3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88D7717-EB1F-2064-484E-FDCB97485F57}"/>
              </a:ext>
            </a:extLst>
          </p:cNvPr>
          <p:cNvSpPr>
            <a:spLocks noGrp="1"/>
          </p:cNvSpPr>
          <p:nvPr>
            <p:ph type="dt" sz="half" idx="10"/>
          </p:nvPr>
        </p:nvSpPr>
        <p:spPr/>
        <p:txBody>
          <a:bodyPr/>
          <a:lstStyle/>
          <a:p>
            <a:fld id="{BF6D3867-FF99-4E6C-971D-E6556ED56A7E}" type="datetimeFigureOut">
              <a:rPr lang="en-IN" smtClean="0"/>
              <a:t>19-04-2023</a:t>
            </a:fld>
            <a:endParaRPr lang="en-IN"/>
          </a:p>
        </p:txBody>
      </p:sp>
      <p:sp>
        <p:nvSpPr>
          <p:cNvPr id="6" name="Footer Placeholder 5">
            <a:extLst>
              <a:ext uri="{FF2B5EF4-FFF2-40B4-BE49-F238E27FC236}">
                <a16:creationId xmlns:a16="http://schemas.microsoft.com/office/drawing/2014/main" id="{B8FDACBF-478A-B7DE-5653-B9F977360E8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D241631-4BCB-7842-B7D7-54CD8B5E064D}"/>
              </a:ext>
            </a:extLst>
          </p:cNvPr>
          <p:cNvSpPr>
            <a:spLocks noGrp="1"/>
          </p:cNvSpPr>
          <p:nvPr>
            <p:ph type="sldNum" sz="quarter" idx="12"/>
          </p:nvPr>
        </p:nvSpPr>
        <p:spPr/>
        <p:txBody>
          <a:bodyPr/>
          <a:lstStyle/>
          <a:p>
            <a:fld id="{7650E8E2-5CE9-4B49-813D-6C0E67284AF1}" type="slidenum">
              <a:rPr lang="en-IN" smtClean="0"/>
              <a:t>‹#›</a:t>
            </a:fld>
            <a:endParaRPr lang="en-IN"/>
          </a:p>
        </p:txBody>
      </p:sp>
    </p:spTree>
    <p:extLst>
      <p:ext uri="{BB962C8B-B14F-4D97-AF65-F5344CB8AC3E}">
        <p14:creationId xmlns:p14="http://schemas.microsoft.com/office/powerpoint/2010/main" val="168531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B67B4-BB96-892B-87C4-50F92AB1AB25}"/>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143FD81-D37C-E651-9ACA-A8DD92CCBA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354E6B-9CFA-B2B4-C334-40AFFA99D0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F73F80AF-2BF0-5CD7-5ED7-44C75CD318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D92A72-9A6B-3AB3-08F9-DC98F1F0A5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C9734EF-4B0A-8F43-EA6A-63F2997F7CDA}"/>
              </a:ext>
            </a:extLst>
          </p:cNvPr>
          <p:cNvSpPr>
            <a:spLocks noGrp="1"/>
          </p:cNvSpPr>
          <p:nvPr>
            <p:ph type="dt" sz="half" idx="10"/>
          </p:nvPr>
        </p:nvSpPr>
        <p:spPr/>
        <p:txBody>
          <a:bodyPr/>
          <a:lstStyle/>
          <a:p>
            <a:fld id="{BF6D3867-FF99-4E6C-971D-E6556ED56A7E}" type="datetimeFigureOut">
              <a:rPr lang="en-IN" smtClean="0"/>
              <a:t>19-04-2023</a:t>
            </a:fld>
            <a:endParaRPr lang="en-IN"/>
          </a:p>
        </p:txBody>
      </p:sp>
      <p:sp>
        <p:nvSpPr>
          <p:cNvPr id="8" name="Footer Placeholder 7">
            <a:extLst>
              <a:ext uri="{FF2B5EF4-FFF2-40B4-BE49-F238E27FC236}">
                <a16:creationId xmlns:a16="http://schemas.microsoft.com/office/drawing/2014/main" id="{49CB239B-1FAF-21AE-5AD9-DB9F23F297DF}"/>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DAA2AA0-D9C0-B136-F26C-D60ED9CCB839}"/>
              </a:ext>
            </a:extLst>
          </p:cNvPr>
          <p:cNvSpPr>
            <a:spLocks noGrp="1"/>
          </p:cNvSpPr>
          <p:nvPr>
            <p:ph type="sldNum" sz="quarter" idx="12"/>
          </p:nvPr>
        </p:nvSpPr>
        <p:spPr/>
        <p:txBody>
          <a:bodyPr/>
          <a:lstStyle/>
          <a:p>
            <a:fld id="{7650E8E2-5CE9-4B49-813D-6C0E67284AF1}" type="slidenum">
              <a:rPr lang="en-IN" smtClean="0"/>
              <a:t>‹#›</a:t>
            </a:fld>
            <a:endParaRPr lang="en-IN"/>
          </a:p>
        </p:txBody>
      </p:sp>
    </p:spTree>
    <p:extLst>
      <p:ext uri="{BB962C8B-B14F-4D97-AF65-F5344CB8AC3E}">
        <p14:creationId xmlns:p14="http://schemas.microsoft.com/office/powerpoint/2010/main" val="197535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790D0-DFFC-77D9-C7D0-782C3FE16E3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C9B1977F-F2FB-D28A-545A-68A69A4C3B4C}"/>
              </a:ext>
            </a:extLst>
          </p:cNvPr>
          <p:cNvSpPr>
            <a:spLocks noGrp="1"/>
          </p:cNvSpPr>
          <p:nvPr>
            <p:ph type="dt" sz="half" idx="10"/>
          </p:nvPr>
        </p:nvSpPr>
        <p:spPr/>
        <p:txBody>
          <a:bodyPr/>
          <a:lstStyle/>
          <a:p>
            <a:fld id="{BF6D3867-FF99-4E6C-971D-E6556ED56A7E}" type="datetimeFigureOut">
              <a:rPr lang="en-IN" smtClean="0"/>
              <a:t>19-04-2023</a:t>
            </a:fld>
            <a:endParaRPr lang="en-IN"/>
          </a:p>
        </p:txBody>
      </p:sp>
      <p:sp>
        <p:nvSpPr>
          <p:cNvPr id="4" name="Footer Placeholder 3">
            <a:extLst>
              <a:ext uri="{FF2B5EF4-FFF2-40B4-BE49-F238E27FC236}">
                <a16:creationId xmlns:a16="http://schemas.microsoft.com/office/drawing/2014/main" id="{5F311F07-7420-1747-F0D9-00AD00AA2E6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66300214-AA0D-8DDC-6559-4B1C45F84659}"/>
              </a:ext>
            </a:extLst>
          </p:cNvPr>
          <p:cNvSpPr>
            <a:spLocks noGrp="1"/>
          </p:cNvSpPr>
          <p:nvPr>
            <p:ph type="sldNum" sz="quarter" idx="12"/>
          </p:nvPr>
        </p:nvSpPr>
        <p:spPr/>
        <p:txBody>
          <a:bodyPr/>
          <a:lstStyle/>
          <a:p>
            <a:fld id="{7650E8E2-5CE9-4B49-813D-6C0E67284AF1}" type="slidenum">
              <a:rPr lang="en-IN" smtClean="0"/>
              <a:t>‹#›</a:t>
            </a:fld>
            <a:endParaRPr lang="en-IN"/>
          </a:p>
        </p:txBody>
      </p:sp>
    </p:spTree>
    <p:extLst>
      <p:ext uri="{BB962C8B-B14F-4D97-AF65-F5344CB8AC3E}">
        <p14:creationId xmlns:p14="http://schemas.microsoft.com/office/powerpoint/2010/main" val="4235442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4717D8-BD9B-7B6B-4F60-D9BFB8AF2B4E}"/>
              </a:ext>
            </a:extLst>
          </p:cNvPr>
          <p:cNvSpPr>
            <a:spLocks noGrp="1"/>
          </p:cNvSpPr>
          <p:nvPr>
            <p:ph type="dt" sz="half" idx="10"/>
          </p:nvPr>
        </p:nvSpPr>
        <p:spPr/>
        <p:txBody>
          <a:bodyPr/>
          <a:lstStyle/>
          <a:p>
            <a:fld id="{BF6D3867-FF99-4E6C-971D-E6556ED56A7E}" type="datetimeFigureOut">
              <a:rPr lang="en-IN" smtClean="0"/>
              <a:t>19-04-2023</a:t>
            </a:fld>
            <a:endParaRPr lang="en-IN"/>
          </a:p>
        </p:txBody>
      </p:sp>
      <p:sp>
        <p:nvSpPr>
          <p:cNvPr id="3" name="Footer Placeholder 2">
            <a:extLst>
              <a:ext uri="{FF2B5EF4-FFF2-40B4-BE49-F238E27FC236}">
                <a16:creationId xmlns:a16="http://schemas.microsoft.com/office/drawing/2014/main" id="{9D5429EE-2A6C-26F8-D231-B26AF6123699}"/>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96A4347F-5A1A-2B78-525B-5D2519760452}"/>
              </a:ext>
            </a:extLst>
          </p:cNvPr>
          <p:cNvSpPr>
            <a:spLocks noGrp="1"/>
          </p:cNvSpPr>
          <p:nvPr>
            <p:ph type="sldNum" sz="quarter" idx="12"/>
          </p:nvPr>
        </p:nvSpPr>
        <p:spPr/>
        <p:txBody>
          <a:bodyPr/>
          <a:lstStyle/>
          <a:p>
            <a:fld id="{7650E8E2-5CE9-4B49-813D-6C0E67284AF1}" type="slidenum">
              <a:rPr lang="en-IN" smtClean="0"/>
              <a:t>‹#›</a:t>
            </a:fld>
            <a:endParaRPr lang="en-IN"/>
          </a:p>
        </p:txBody>
      </p:sp>
    </p:spTree>
    <p:extLst>
      <p:ext uri="{BB962C8B-B14F-4D97-AF65-F5344CB8AC3E}">
        <p14:creationId xmlns:p14="http://schemas.microsoft.com/office/powerpoint/2010/main" val="2075928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B4053-32E2-1ABF-4456-60B378F107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DABD729-3650-8DFD-09E3-47D2918F84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E02439C-3D4B-F224-0AFB-1C9CDAF1FB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6BF513-94C3-0E8B-04B1-6015D53A0216}"/>
              </a:ext>
            </a:extLst>
          </p:cNvPr>
          <p:cNvSpPr>
            <a:spLocks noGrp="1"/>
          </p:cNvSpPr>
          <p:nvPr>
            <p:ph type="dt" sz="half" idx="10"/>
          </p:nvPr>
        </p:nvSpPr>
        <p:spPr/>
        <p:txBody>
          <a:bodyPr/>
          <a:lstStyle/>
          <a:p>
            <a:fld id="{BF6D3867-FF99-4E6C-971D-E6556ED56A7E}" type="datetimeFigureOut">
              <a:rPr lang="en-IN" smtClean="0"/>
              <a:t>19-04-2023</a:t>
            </a:fld>
            <a:endParaRPr lang="en-IN"/>
          </a:p>
        </p:txBody>
      </p:sp>
      <p:sp>
        <p:nvSpPr>
          <p:cNvPr id="6" name="Footer Placeholder 5">
            <a:extLst>
              <a:ext uri="{FF2B5EF4-FFF2-40B4-BE49-F238E27FC236}">
                <a16:creationId xmlns:a16="http://schemas.microsoft.com/office/drawing/2014/main" id="{5618F1B0-41BD-CEF2-0950-43DC2D5AFAB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9A2FD6F-9F17-AE15-EF79-EDAB5F1B903B}"/>
              </a:ext>
            </a:extLst>
          </p:cNvPr>
          <p:cNvSpPr>
            <a:spLocks noGrp="1"/>
          </p:cNvSpPr>
          <p:nvPr>
            <p:ph type="sldNum" sz="quarter" idx="12"/>
          </p:nvPr>
        </p:nvSpPr>
        <p:spPr/>
        <p:txBody>
          <a:bodyPr/>
          <a:lstStyle/>
          <a:p>
            <a:fld id="{7650E8E2-5CE9-4B49-813D-6C0E67284AF1}" type="slidenum">
              <a:rPr lang="en-IN" smtClean="0"/>
              <a:t>‹#›</a:t>
            </a:fld>
            <a:endParaRPr lang="en-IN"/>
          </a:p>
        </p:txBody>
      </p:sp>
    </p:spTree>
    <p:extLst>
      <p:ext uri="{BB962C8B-B14F-4D97-AF65-F5344CB8AC3E}">
        <p14:creationId xmlns:p14="http://schemas.microsoft.com/office/powerpoint/2010/main" val="3030499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92D48-9EF3-8CCF-1CA2-4028E96D82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6FDD8F82-FE1E-9B86-568C-E494ED3685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F7D89A29-7ED7-D1C6-839D-F134F8B0DD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7B3EF8-A99C-522A-1FCD-CF21F28AA692}"/>
              </a:ext>
            </a:extLst>
          </p:cNvPr>
          <p:cNvSpPr>
            <a:spLocks noGrp="1"/>
          </p:cNvSpPr>
          <p:nvPr>
            <p:ph type="dt" sz="half" idx="10"/>
          </p:nvPr>
        </p:nvSpPr>
        <p:spPr/>
        <p:txBody>
          <a:bodyPr/>
          <a:lstStyle/>
          <a:p>
            <a:fld id="{BF6D3867-FF99-4E6C-971D-E6556ED56A7E}" type="datetimeFigureOut">
              <a:rPr lang="en-IN" smtClean="0"/>
              <a:t>19-04-2023</a:t>
            </a:fld>
            <a:endParaRPr lang="en-IN"/>
          </a:p>
        </p:txBody>
      </p:sp>
      <p:sp>
        <p:nvSpPr>
          <p:cNvPr id="6" name="Footer Placeholder 5">
            <a:extLst>
              <a:ext uri="{FF2B5EF4-FFF2-40B4-BE49-F238E27FC236}">
                <a16:creationId xmlns:a16="http://schemas.microsoft.com/office/drawing/2014/main" id="{0724AB5F-F968-13D6-13FA-4E4D45298B8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8FFCF60-2C6F-37EB-EA7D-882F1033D5CA}"/>
              </a:ext>
            </a:extLst>
          </p:cNvPr>
          <p:cNvSpPr>
            <a:spLocks noGrp="1"/>
          </p:cNvSpPr>
          <p:nvPr>
            <p:ph type="sldNum" sz="quarter" idx="12"/>
          </p:nvPr>
        </p:nvSpPr>
        <p:spPr/>
        <p:txBody>
          <a:bodyPr/>
          <a:lstStyle/>
          <a:p>
            <a:fld id="{7650E8E2-5CE9-4B49-813D-6C0E67284AF1}" type="slidenum">
              <a:rPr lang="en-IN" smtClean="0"/>
              <a:t>‹#›</a:t>
            </a:fld>
            <a:endParaRPr lang="en-IN"/>
          </a:p>
        </p:txBody>
      </p:sp>
    </p:spTree>
    <p:extLst>
      <p:ext uri="{BB962C8B-B14F-4D97-AF65-F5344CB8AC3E}">
        <p14:creationId xmlns:p14="http://schemas.microsoft.com/office/powerpoint/2010/main" val="1421959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7BAA67-6284-417E-1584-C0E28CCA4C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4547C50-F760-676B-5ACB-A9019D54ED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7E194D7-207E-86C5-891E-4E02072621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D3867-FF99-4E6C-971D-E6556ED56A7E}" type="datetimeFigureOut">
              <a:rPr lang="en-IN" smtClean="0"/>
              <a:t>19-04-2023</a:t>
            </a:fld>
            <a:endParaRPr lang="en-IN"/>
          </a:p>
        </p:txBody>
      </p:sp>
      <p:sp>
        <p:nvSpPr>
          <p:cNvPr id="5" name="Footer Placeholder 4">
            <a:extLst>
              <a:ext uri="{FF2B5EF4-FFF2-40B4-BE49-F238E27FC236}">
                <a16:creationId xmlns:a16="http://schemas.microsoft.com/office/drawing/2014/main" id="{71A4CA7B-FF31-D299-DBCE-FE3469F808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9CF9C44C-FEC6-EEF1-EE43-E7B943F82F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50E8E2-5CE9-4B49-813D-6C0E67284AF1}" type="slidenum">
              <a:rPr lang="en-IN" smtClean="0"/>
              <a:t>‹#›</a:t>
            </a:fld>
            <a:endParaRPr lang="en-IN"/>
          </a:p>
        </p:txBody>
      </p:sp>
    </p:spTree>
    <p:extLst>
      <p:ext uri="{BB962C8B-B14F-4D97-AF65-F5344CB8AC3E}">
        <p14:creationId xmlns:p14="http://schemas.microsoft.com/office/powerpoint/2010/main" val="4086158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1">
            <a:extLst>
              <a:ext uri="{FF2B5EF4-FFF2-40B4-BE49-F238E27FC236}">
                <a16:creationId xmlns:a16="http://schemas.microsoft.com/office/drawing/2014/main" id="{D3D99F54-D1C1-F222-621D-D6C0203354AA}"/>
              </a:ext>
            </a:extLst>
          </p:cNvPr>
          <p:cNvSpPr>
            <a:spLocks noGrp="1"/>
          </p:cNvSpPr>
          <p:nvPr>
            <p:ph type="subTitle" idx="1"/>
          </p:nvPr>
        </p:nvSpPr>
        <p:spPr>
          <a:xfrm>
            <a:off x="1800225" y="3260725"/>
            <a:ext cx="8153400" cy="3429000"/>
          </a:xfrm>
        </p:spPr>
        <p:txBody>
          <a:bodyPr>
            <a:normAutofit/>
          </a:bodyPr>
          <a:lstStyle/>
          <a:p>
            <a:r>
              <a:rPr lang="en-US" altLang="en-US" sz="5200" b="1" i="1" dirty="0">
                <a:latin typeface="Arial Black" panose="020B0A04020102020204" pitchFamily="34" charset="0"/>
              </a:rPr>
              <a:t>INTRA CANAL MEDICAMENTS</a:t>
            </a:r>
            <a:endParaRPr lang="en-US" altLang="en-US" sz="5200" dirty="0"/>
          </a:p>
          <a:p>
            <a:r>
              <a:rPr lang="en-US" altLang="en-US" sz="2800" dirty="0">
                <a:solidFill>
                  <a:srgbClr val="C00000"/>
                </a:solidFill>
              </a:rPr>
              <a:t>DEPARTMENT OF CONSERVATIVE DENTISTRY AND ENDODONTICS</a:t>
            </a:r>
            <a:endParaRPr lang="en-IN" altLang="en-US" sz="2800" dirty="0">
              <a:solidFill>
                <a:srgbClr val="C00000"/>
              </a:solidFill>
            </a:endParaRPr>
          </a:p>
        </p:txBody>
      </p:sp>
      <p:sp>
        <p:nvSpPr>
          <p:cNvPr id="7171" name="Title 2">
            <a:extLst>
              <a:ext uri="{FF2B5EF4-FFF2-40B4-BE49-F238E27FC236}">
                <a16:creationId xmlns:a16="http://schemas.microsoft.com/office/drawing/2014/main" id="{2C252752-7F9C-2B6D-8F92-70A669DA8EAD}"/>
              </a:ext>
            </a:extLst>
          </p:cNvPr>
          <p:cNvSpPr>
            <a:spLocks noGrp="1"/>
          </p:cNvSpPr>
          <p:nvPr>
            <p:ph type="ctrTitle"/>
          </p:nvPr>
        </p:nvSpPr>
        <p:spPr>
          <a:xfrm>
            <a:off x="4546600" y="1390650"/>
            <a:ext cx="5257800" cy="1752600"/>
          </a:xfrm>
        </p:spPr>
        <p:txBody>
          <a:bodyPr/>
          <a:lstStyle/>
          <a:p>
            <a:r>
              <a:rPr altLang="en-US" sz="2400" b="1"/>
              <a:t>RUNGTA COLLEGE OF DENTAL SCIENCES AND RESEARCH</a:t>
            </a:r>
            <a:endParaRPr lang="en-IN" altLang="en-US" sz="2400" b="1"/>
          </a:p>
        </p:txBody>
      </p:sp>
      <p:pic>
        <p:nvPicPr>
          <p:cNvPr id="7172" name="Picture 3">
            <a:extLst>
              <a:ext uri="{FF2B5EF4-FFF2-40B4-BE49-F238E27FC236}">
                <a16:creationId xmlns:a16="http://schemas.microsoft.com/office/drawing/2014/main" id="{B2C17FC3-B5EE-23B0-8586-174EFFF33B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3139" y="906463"/>
            <a:ext cx="21621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C2CE7B5-05D0-A8E1-C82B-84FB2C595621}"/>
              </a:ext>
            </a:extLst>
          </p:cNvPr>
          <p:cNvSpPr>
            <a:spLocks noGrp="1" noChangeArrowheads="1"/>
          </p:cNvSpPr>
          <p:nvPr>
            <p:ph type="title"/>
          </p:nvPr>
        </p:nvSpPr>
        <p:spPr/>
        <p:txBody>
          <a:bodyPr/>
          <a:lstStyle/>
          <a:p>
            <a:pPr eaLnBrk="1" hangingPunct="1"/>
            <a:endParaRPr lang="en-US" altLang="en-US"/>
          </a:p>
        </p:txBody>
      </p:sp>
      <p:pic>
        <p:nvPicPr>
          <p:cNvPr id="9219" name="Picture 6" descr="DSCN0136">
            <a:extLst>
              <a:ext uri="{FF2B5EF4-FFF2-40B4-BE49-F238E27FC236}">
                <a16:creationId xmlns:a16="http://schemas.microsoft.com/office/drawing/2014/main" id="{EA7F3EBF-A98F-E6E6-6E6F-FAEF71460567}"/>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343401" y="95250"/>
            <a:ext cx="3521075" cy="6762750"/>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195892C-8FAB-9D51-555D-57AC20FEE788}"/>
              </a:ext>
            </a:extLst>
          </p:cNvPr>
          <p:cNvSpPr>
            <a:spLocks noGrp="1" noChangeArrowheads="1"/>
          </p:cNvSpPr>
          <p:nvPr>
            <p:ph type="title"/>
          </p:nvPr>
        </p:nvSpPr>
        <p:spPr/>
        <p:txBody>
          <a:bodyPr/>
          <a:lstStyle/>
          <a:p>
            <a:pPr eaLnBrk="1" hangingPunct="1"/>
            <a:r>
              <a:rPr lang="en-US" altLang="en-US">
                <a:solidFill>
                  <a:schemeClr val="tx1"/>
                </a:solidFill>
              </a:rPr>
              <a:t>Characteristics of various intra canal medicaments</a:t>
            </a:r>
          </a:p>
        </p:txBody>
      </p:sp>
      <p:sp>
        <p:nvSpPr>
          <p:cNvPr id="15363" name="Rectangle 3">
            <a:extLst>
              <a:ext uri="{FF2B5EF4-FFF2-40B4-BE49-F238E27FC236}">
                <a16:creationId xmlns:a16="http://schemas.microsoft.com/office/drawing/2014/main" id="{E8D66549-B6A0-94E6-039A-F09D9FD34C71}"/>
              </a:ext>
            </a:extLst>
          </p:cNvPr>
          <p:cNvSpPr>
            <a:spLocks noGrp="1" noChangeArrowheads="1"/>
          </p:cNvSpPr>
          <p:nvPr>
            <p:ph type="body" idx="1"/>
          </p:nvPr>
        </p:nvSpPr>
        <p:spPr/>
        <p:txBody>
          <a:bodyPr/>
          <a:lstStyle/>
          <a:p>
            <a:pPr marL="812800" indent="-812800">
              <a:buFontTx/>
              <a:buAutoNum type="romanUcPeriod" startAt="2"/>
            </a:pPr>
            <a:r>
              <a:rPr lang="en-US" altLang="en-US" sz="1600" b="1"/>
              <a:t>Phenolic Compounds</a:t>
            </a:r>
          </a:p>
          <a:p>
            <a:pPr marL="1168400" lvl="1" indent="-711200">
              <a:buFontTx/>
              <a:buAutoNum type="romanLcPeriod"/>
            </a:pPr>
            <a:r>
              <a:rPr lang="en-US" altLang="en-US" sz="1600" b="1"/>
              <a:t>Phenol </a:t>
            </a:r>
          </a:p>
          <a:p>
            <a:pPr marL="1524000" lvl="2" indent="-609600">
              <a:buFont typeface="Wingdings" panose="05000000000000000000" pitchFamily="2" charset="2"/>
              <a:buChar char="Ø"/>
            </a:pPr>
            <a:r>
              <a:rPr lang="en-US" altLang="en-US" sz="1600"/>
              <a:t>Disinfectant and caustic action</a:t>
            </a:r>
          </a:p>
          <a:p>
            <a:pPr marL="1524000" lvl="2" indent="-609600">
              <a:buFont typeface="Wingdings" panose="05000000000000000000" pitchFamily="2" charset="2"/>
              <a:buChar char="Ø"/>
            </a:pPr>
            <a:r>
              <a:rPr lang="en-US" altLang="en-US" sz="1600"/>
              <a:t>Strong inflammatory potential, high toxicity to efficacy ratio </a:t>
            </a:r>
          </a:p>
          <a:p>
            <a:pPr marL="1524000" lvl="2" indent="-609600">
              <a:buFont typeface="Wingdings" panose="05000000000000000000" pitchFamily="2" charset="2"/>
              <a:buChar char="Ø"/>
            </a:pPr>
            <a:r>
              <a:rPr lang="en-US" altLang="en-US" sz="1600"/>
              <a:t>Composition: </a:t>
            </a:r>
          </a:p>
          <a:p>
            <a:pPr marL="1879600" lvl="3" indent="-508000">
              <a:buFontTx/>
              <a:buChar char="•"/>
            </a:pPr>
            <a:r>
              <a:rPr lang="en-US" altLang="en-US" sz="1600"/>
              <a:t>Liquified Phenol (carbolic acid) consist of nine parts of phenol, one part of water</a:t>
            </a:r>
          </a:p>
          <a:p>
            <a:pPr marL="1524000" lvl="2" indent="-609600">
              <a:buFont typeface="Wingdings" panose="05000000000000000000" pitchFamily="2" charset="2"/>
              <a:buChar char="Ø"/>
            </a:pPr>
            <a:r>
              <a:rPr lang="en-US" altLang="en-US" sz="1600"/>
              <a:t>Uses:</a:t>
            </a:r>
          </a:p>
          <a:p>
            <a:pPr marL="1879600" lvl="3" indent="-508000">
              <a:buFontTx/>
              <a:buChar char="•"/>
            </a:pPr>
            <a:r>
              <a:rPr lang="en-US" altLang="en-US" sz="1600"/>
              <a:t>Used for disinfection before periapical surgery </a:t>
            </a:r>
          </a:p>
          <a:p>
            <a:pPr marL="1879600" lvl="3" indent="-508000">
              <a:buFontTx/>
              <a:buChar char="•"/>
            </a:pPr>
            <a:r>
              <a:rPr lang="en-US" altLang="en-US" sz="1600"/>
              <a:t>Used for cauterizing tissue tags that resist removal with broaches or files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7" dur="500"/>
                                        <p:tgtEl>
                                          <p:spTgt spid="15363">
                                            <p:txEl>
                                              <p:pRg st="0" end="0"/>
                                            </p:txEl>
                                          </p:spTgt>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animEffect transition="in" filter="blinds(horizontal)">
                                      <p:cBhvr>
                                        <p:cTn id="11" dur="1000"/>
                                        <p:tgtEl>
                                          <p:spTgt spid="15363">
                                            <p:txEl>
                                              <p:pRg st="1" end="1"/>
                                            </p:txEl>
                                          </p:spTgt>
                                        </p:tgtEl>
                                      </p:cBhvr>
                                    </p:animEffect>
                                  </p:childTnLst>
                                </p:cTn>
                              </p:par>
                            </p:childTnLst>
                          </p:cTn>
                        </p:par>
                        <p:par>
                          <p:cTn id="12" fill="hold" nodeType="afterGroup">
                            <p:stCondLst>
                              <p:cond delay="1500"/>
                            </p:stCondLst>
                            <p:childTnLst>
                              <p:par>
                                <p:cTn id="13" presetID="3" presetClass="entr" presetSubtype="10" fill="hold" nodeType="after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animEffect transition="in" filter="blinds(horizontal)">
                                      <p:cBhvr>
                                        <p:cTn id="15" dur="1000"/>
                                        <p:tgtEl>
                                          <p:spTgt spid="15363">
                                            <p:txEl>
                                              <p:pRg st="2" end="2"/>
                                            </p:txEl>
                                          </p:spTgt>
                                        </p:tgtEl>
                                      </p:cBhvr>
                                    </p:animEffect>
                                  </p:childTnLst>
                                </p:cTn>
                              </p:par>
                            </p:childTnLst>
                          </p:cTn>
                        </p:par>
                        <p:par>
                          <p:cTn id="16" fill="hold" nodeType="afterGroup">
                            <p:stCondLst>
                              <p:cond delay="2500"/>
                            </p:stCondLst>
                            <p:childTnLst>
                              <p:par>
                                <p:cTn id="17" presetID="3" presetClass="entr" presetSubtype="10" fill="hold" nodeType="after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animEffect transition="in" filter="blinds(horizontal)">
                                      <p:cBhvr>
                                        <p:cTn id="19" dur="1000"/>
                                        <p:tgtEl>
                                          <p:spTgt spid="15363">
                                            <p:txEl>
                                              <p:pRg st="3" end="3"/>
                                            </p:txEl>
                                          </p:spTgt>
                                        </p:tgtEl>
                                      </p:cBhvr>
                                    </p:animEffect>
                                  </p:childTnLst>
                                </p:cTn>
                              </p:par>
                            </p:childTnLst>
                          </p:cTn>
                        </p:par>
                        <p:par>
                          <p:cTn id="20" fill="hold" nodeType="afterGroup">
                            <p:stCondLst>
                              <p:cond delay="3500"/>
                            </p:stCondLst>
                            <p:childTnLst>
                              <p:par>
                                <p:cTn id="21" presetID="3" presetClass="entr" presetSubtype="10" fill="hold" nodeType="after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animEffect transition="in" filter="blinds(horizontal)">
                                      <p:cBhvr>
                                        <p:cTn id="23" dur="1000"/>
                                        <p:tgtEl>
                                          <p:spTgt spid="15363">
                                            <p:txEl>
                                              <p:pRg st="4" end="4"/>
                                            </p:txEl>
                                          </p:spTgt>
                                        </p:tgtEl>
                                      </p:cBhvr>
                                    </p:animEffect>
                                  </p:childTnLst>
                                </p:cTn>
                              </p:par>
                            </p:childTnLst>
                          </p:cTn>
                        </p:par>
                        <p:par>
                          <p:cTn id="24" fill="hold" nodeType="afterGroup">
                            <p:stCondLst>
                              <p:cond delay="4500"/>
                            </p:stCondLst>
                            <p:childTnLst>
                              <p:par>
                                <p:cTn id="25" presetID="3" presetClass="entr" presetSubtype="10" fill="hold" nodeType="afterEffect">
                                  <p:stCondLst>
                                    <p:cond delay="0"/>
                                  </p:stCondLst>
                                  <p:childTnLst>
                                    <p:set>
                                      <p:cBhvr>
                                        <p:cTn id="26" dur="1" fill="hold">
                                          <p:stCondLst>
                                            <p:cond delay="0"/>
                                          </p:stCondLst>
                                        </p:cTn>
                                        <p:tgtEl>
                                          <p:spTgt spid="15363">
                                            <p:txEl>
                                              <p:pRg st="5" end="5"/>
                                            </p:txEl>
                                          </p:spTgt>
                                        </p:tgtEl>
                                        <p:attrNameLst>
                                          <p:attrName>style.visibility</p:attrName>
                                        </p:attrNameLst>
                                      </p:cBhvr>
                                      <p:to>
                                        <p:strVal val="visible"/>
                                      </p:to>
                                    </p:set>
                                    <p:animEffect transition="in" filter="blinds(horizontal)">
                                      <p:cBhvr>
                                        <p:cTn id="27" dur="1000"/>
                                        <p:tgtEl>
                                          <p:spTgt spid="15363">
                                            <p:txEl>
                                              <p:pRg st="5" end="5"/>
                                            </p:txEl>
                                          </p:spTgt>
                                        </p:tgtEl>
                                      </p:cBhvr>
                                    </p:animEffect>
                                  </p:childTnLst>
                                </p:cTn>
                              </p:par>
                            </p:childTnLst>
                          </p:cTn>
                        </p:par>
                        <p:par>
                          <p:cTn id="28" fill="hold" nodeType="afterGroup">
                            <p:stCondLst>
                              <p:cond delay="5500"/>
                            </p:stCondLst>
                            <p:childTnLst>
                              <p:par>
                                <p:cTn id="29" presetID="3" presetClass="entr" presetSubtype="10" fill="hold" nodeType="afterEffect">
                                  <p:stCondLst>
                                    <p:cond delay="0"/>
                                  </p:stCondLst>
                                  <p:childTnLst>
                                    <p:set>
                                      <p:cBhvr>
                                        <p:cTn id="30" dur="1" fill="hold">
                                          <p:stCondLst>
                                            <p:cond delay="0"/>
                                          </p:stCondLst>
                                        </p:cTn>
                                        <p:tgtEl>
                                          <p:spTgt spid="15363">
                                            <p:txEl>
                                              <p:pRg st="6" end="6"/>
                                            </p:txEl>
                                          </p:spTgt>
                                        </p:tgtEl>
                                        <p:attrNameLst>
                                          <p:attrName>style.visibility</p:attrName>
                                        </p:attrNameLst>
                                      </p:cBhvr>
                                      <p:to>
                                        <p:strVal val="visible"/>
                                      </p:to>
                                    </p:set>
                                    <p:animEffect transition="in" filter="blinds(horizontal)">
                                      <p:cBhvr>
                                        <p:cTn id="31" dur="1000"/>
                                        <p:tgtEl>
                                          <p:spTgt spid="15363">
                                            <p:txEl>
                                              <p:pRg st="6" end="6"/>
                                            </p:txEl>
                                          </p:spTgt>
                                        </p:tgtEl>
                                      </p:cBhvr>
                                    </p:animEffect>
                                  </p:childTnLst>
                                </p:cTn>
                              </p:par>
                            </p:childTnLst>
                          </p:cTn>
                        </p:par>
                        <p:par>
                          <p:cTn id="32" fill="hold" nodeType="afterGroup">
                            <p:stCondLst>
                              <p:cond delay="6500"/>
                            </p:stCondLst>
                            <p:childTnLst>
                              <p:par>
                                <p:cTn id="33" presetID="3" presetClass="entr" presetSubtype="10" fill="hold" nodeType="afterEffect">
                                  <p:stCondLst>
                                    <p:cond delay="0"/>
                                  </p:stCondLst>
                                  <p:childTnLst>
                                    <p:set>
                                      <p:cBhvr>
                                        <p:cTn id="34" dur="1" fill="hold">
                                          <p:stCondLst>
                                            <p:cond delay="0"/>
                                          </p:stCondLst>
                                        </p:cTn>
                                        <p:tgtEl>
                                          <p:spTgt spid="15363">
                                            <p:txEl>
                                              <p:pRg st="7" end="7"/>
                                            </p:txEl>
                                          </p:spTgt>
                                        </p:tgtEl>
                                        <p:attrNameLst>
                                          <p:attrName>style.visibility</p:attrName>
                                        </p:attrNameLst>
                                      </p:cBhvr>
                                      <p:to>
                                        <p:strVal val="visible"/>
                                      </p:to>
                                    </p:set>
                                    <p:animEffect transition="in" filter="blinds(horizontal)">
                                      <p:cBhvr>
                                        <p:cTn id="35" dur="1000"/>
                                        <p:tgtEl>
                                          <p:spTgt spid="15363">
                                            <p:txEl>
                                              <p:pRg st="7" end="7"/>
                                            </p:txEl>
                                          </p:spTgt>
                                        </p:tgtEl>
                                      </p:cBhvr>
                                    </p:animEffect>
                                  </p:childTnLst>
                                </p:cTn>
                              </p:par>
                            </p:childTnLst>
                          </p:cTn>
                        </p:par>
                        <p:par>
                          <p:cTn id="36" fill="hold" nodeType="afterGroup">
                            <p:stCondLst>
                              <p:cond delay="7500"/>
                            </p:stCondLst>
                            <p:childTnLst>
                              <p:par>
                                <p:cTn id="37" presetID="3" presetClass="entr" presetSubtype="10" fill="hold" nodeType="afterEffect">
                                  <p:stCondLst>
                                    <p:cond delay="0"/>
                                  </p:stCondLst>
                                  <p:childTnLst>
                                    <p:set>
                                      <p:cBhvr>
                                        <p:cTn id="38" dur="1" fill="hold">
                                          <p:stCondLst>
                                            <p:cond delay="0"/>
                                          </p:stCondLst>
                                        </p:cTn>
                                        <p:tgtEl>
                                          <p:spTgt spid="15363">
                                            <p:txEl>
                                              <p:pRg st="8" end="8"/>
                                            </p:txEl>
                                          </p:spTgt>
                                        </p:tgtEl>
                                        <p:attrNameLst>
                                          <p:attrName>style.visibility</p:attrName>
                                        </p:attrNameLst>
                                      </p:cBhvr>
                                      <p:to>
                                        <p:strVal val="visible"/>
                                      </p:to>
                                    </p:set>
                                    <p:animEffect transition="in" filter="blinds(horizontal)">
                                      <p:cBhvr>
                                        <p:cTn id="39" dur="1000"/>
                                        <p:tgtEl>
                                          <p:spTgt spid="153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C1F542B-C5D9-D9D7-9E80-D8490367D616}"/>
              </a:ext>
            </a:extLst>
          </p:cNvPr>
          <p:cNvSpPr>
            <a:spLocks noGrp="1" noChangeArrowheads="1"/>
          </p:cNvSpPr>
          <p:nvPr>
            <p:ph type="title"/>
          </p:nvPr>
        </p:nvSpPr>
        <p:spPr/>
        <p:txBody>
          <a:bodyPr/>
          <a:lstStyle/>
          <a:p>
            <a:pPr eaLnBrk="1" hangingPunct="1"/>
            <a:endParaRPr lang="en-US" altLang="en-US"/>
          </a:p>
        </p:txBody>
      </p:sp>
      <p:sp>
        <p:nvSpPr>
          <p:cNvPr id="16387" name="Rectangle 3">
            <a:extLst>
              <a:ext uri="{FF2B5EF4-FFF2-40B4-BE49-F238E27FC236}">
                <a16:creationId xmlns:a16="http://schemas.microsoft.com/office/drawing/2014/main" id="{5FF01FD9-8E68-63DB-4645-A305E62F2F78}"/>
              </a:ext>
            </a:extLst>
          </p:cNvPr>
          <p:cNvSpPr>
            <a:spLocks noGrp="1" noChangeArrowheads="1"/>
          </p:cNvSpPr>
          <p:nvPr>
            <p:ph type="body" idx="1"/>
          </p:nvPr>
        </p:nvSpPr>
        <p:spPr/>
        <p:txBody>
          <a:bodyPr/>
          <a:lstStyle/>
          <a:p>
            <a:pPr marL="1035050" lvl="1" indent="-577850">
              <a:buFontTx/>
              <a:buAutoNum type="romanLcPeriod" startAt="2"/>
            </a:pPr>
            <a:r>
              <a:rPr lang="en-US" altLang="en-US" sz="1600" b="1"/>
              <a:t>Parachlorophenol</a:t>
            </a:r>
          </a:p>
          <a:p>
            <a:pPr marL="1409700" lvl="2" indent="-495300">
              <a:buFont typeface="Wingdings" panose="05000000000000000000" pitchFamily="2" charset="2"/>
              <a:buChar char="Ø"/>
            </a:pPr>
            <a:r>
              <a:rPr lang="en-US" altLang="en-US" sz="1600"/>
              <a:t>Aqueous solution destroys a variety of micro-organisms found in infected root canals </a:t>
            </a:r>
          </a:p>
          <a:p>
            <a:pPr marL="1409700" lvl="2" indent="-495300">
              <a:buFont typeface="Wingdings" panose="05000000000000000000" pitchFamily="2" charset="2"/>
              <a:buChar char="Ø"/>
            </a:pPr>
            <a:r>
              <a:rPr lang="en-US" altLang="en-US" sz="1600"/>
              <a:t>High toxicity to efficacy ratio, hence not very popular</a:t>
            </a:r>
          </a:p>
          <a:p>
            <a:pPr marL="1409700" lvl="2" indent="-495300">
              <a:buFont typeface="Wingdings" panose="05000000000000000000" pitchFamily="2" charset="2"/>
              <a:buChar char="Ø"/>
            </a:pPr>
            <a:r>
              <a:rPr lang="en-US" altLang="en-US" sz="1600"/>
              <a:t>Composition:</a:t>
            </a:r>
          </a:p>
          <a:p>
            <a:pPr marL="1784350" lvl="3" indent="-412750">
              <a:buFontTx/>
              <a:buChar char="•"/>
            </a:pPr>
            <a:r>
              <a:rPr lang="en-US" altLang="en-US" sz="1600"/>
              <a:t>Substitution product of phenol in which chlorine replaces one of the hydrogen atoms (C</a:t>
            </a:r>
            <a:r>
              <a:rPr lang="en-US" altLang="en-US" sz="1600" baseline="-25000"/>
              <a:t>6</a:t>
            </a:r>
            <a:r>
              <a:rPr lang="en-US" altLang="en-US" sz="1600"/>
              <a:t>H</a:t>
            </a:r>
            <a:r>
              <a:rPr lang="en-US" altLang="en-US" sz="1600" baseline="-25000"/>
              <a:t>4</a:t>
            </a:r>
            <a:r>
              <a:rPr lang="en-US" altLang="en-US" sz="1600"/>
              <a:t>OHCL)</a:t>
            </a:r>
          </a:p>
          <a:p>
            <a:pPr marL="1784350" lvl="3" indent="-412750">
              <a:buFontTx/>
              <a:buChar char="•"/>
            </a:pPr>
            <a:r>
              <a:rPr lang="en-US" altLang="en-US" sz="1600"/>
              <a:t>Use as one percent aqueous solution</a:t>
            </a:r>
          </a:p>
          <a:p>
            <a:pPr marL="1409700" lvl="2" indent="-495300">
              <a:buFont typeface="Wingdings" panose="05000000000000000000" pitchFamily="2" charset="2"/>
              <a:buChar char="Ø"/>
            </a:pPr>
            <a:r>
              <a:rPr lang="en-US" altLang="en-US" sz="1600"/>
              <a:t>Uses:</a:t>
            </a:r>
          </a:p>
          <a:p>
            <a:pPr marL="1784350" lvl="3" indent="-412750">
              <a:buFontTx/>
              <a:buChar char="•"/>
            </a:pPr>
            <a:r>
              <a:rPr lang="en-US" altLang="en-US" sz="1600"/>
              <a:t>Used as dressing of choice for infected tooth</a:t>
            </a:r>
          </a:p>
          <a:p>
            <a:pPr marL="1784350" lvl="3" indent="-412750"/>
            <a:endParaRPr lang="en-US" altLang="en-US" sz="1600"/>
          </a:p>
          <a:p>
            <a:pPr marL="660400" indent="-660400"/>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linds(horizontal)">
                                      <p:cBhvr>
                                        <p:cTn id="7" dur="500"/>
                                        <p:tgtEl>
                                          <p:spTgt spid="16387">
                                            <p:txEl>
                                              <p:pRg st="0" end="0"/>
                                            </p:txEl>
                                          </p:spTgt>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animEffect transition="in" filter="blinds(horizontal)">
                                      <p:cBhvr>
                                        <p:cTn id="11" dur="1000"/>
                                        <p:tgtEl>
                                          <p:spTgt spid="16387">
                                            <p:txEl>
                                              <p:pRg st="1" end="1"/>
                                            </p:txEl>
                                          </p:spTgt>
                                        </p:tgtEl>
                                      </p:cBhvr>
                                    </p:animEffect>
                                  </p:childTnLst>
                                </p:cTn>
                              </p:par>
                            </p:childTnLst>
                          </p:cTn>
                        </p:par>
                        <p:par>
                          <p:cTn id="12" fill="hold" nodeType="afterGroup">
                            <p:stCondLst>
                              <p:cond delay="1500"/>
                            </p:stCondLst>
                            <p:childTnLst>
                              <p:par>
                                <p:cTn id="13" presetID="3" presetClass="entr" presetSubtype="10" fill="hold" nodeType="after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Effect transition="in" filter="blinds(horizontal)">
                                      <p:cBhvr>
                                        <p:cTn id="15" dur="1000"/>
                                        <p:tgtEl>
                                          <p:spTgt spid="16387">
                                            <p:txEl>
                                              <p:pRg st="2" end="2"/>
                                            </p:txEl>
                                          </p:spTgt>
                                        </p:tgtEl>
                                      </p:cBhvr>
                                    </p:animEffect>
                                  </p:childTnLst>
                                </p:cTn>
                              </p:par>
                            </p:childTnLst>
                          </p:cTn>
                        </p:par>
                        <p:par>
                          <p:cTn id="16" fill="hold" nodeType="afterGroup">
                            <p:stCondLst>
                              <p:cond delay="2500"/>
                            </p:stCondLst>
                            <p:childTnLst>
                              <p:par>
                                <p:cTn id="17" presetID="3" presetClass="entr" presetSubtype="10" fill="hold" nodeType="after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animEffect transition="in" filter="blinds(horizontal)">
                                      <p:cBhvr>
                                        <p:cTn id="19" dur="1000"/>
                                        <p:tgtEl>
                                          <p:spTgt spid="16387">
                                            <p:txEl>
                                              <p:pRg st="3" end="3"/>
                                            </p:txEl>
                                          </p:spTgt>
                                        </p:tgtEl>
                                      </p:cBhvr>
                                    </p:animEffect>
                                  </p:childTnLst>
                                </p:cTn>
                              </p:par>
                            </p:childTnLst>
                          </p:cTn>
                        </p:par>
                        <p:par>
                          <p:cTn id="20" fill="hold" nodeType="afterGroup">
                            <p:stCondLst>
                              <p:cond delay="3500"/>
                            </p:stCondLst>
                            <p:childTnLst>
                              <p:par>
                                <p:cTn id="21" presetID="3" presetClass="entr" presetSubtype="10" fill="hold" nodeType="after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animEffect transition="in" filter="blinds(horizontal)">
                                      <p:cBhvr>
                                        <p:cTn id="23" dur="1000"/>
                                        <p:tgtEl>
                                          <p:spTgt spid="16387">
                                            <p:txEl>
                                              <p:pRg st="4" end="4"/>
                                            </p:txEl>
                                          </p:spTgt>
                                        </p:tgtEl>
                                      </p:cBhvr>
                                    </p:animEffect>
                                  </p:childTnLst>
                                </p:cTn>
                              </p:par>
                            </p:childTnLst>
                          </p:cTn>
                        </p:par>
                        <p:par>
                          <p:cTn id="24" fill="hold" nodeType="afterGroup">
                            <p:stCondLst>
                              <p:cond delay="4500"/>
                            </p:stCondLst>
                            <p:childTnLst>
                              <p:par>
                                <p:cTn id="25" presetID="3" presetClass="entr" presetSubtype="10" fill="hold" nodeType="after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animEffect transition="in" filter="blinds(horizontal)">
                                      <p:cBhvr>
                                        <p:cTn id="27" dur="1000"/>
                                        <p:tgtEl>
                                          <p:spTgt spid="16387">
                                            <p:txEl>
                                              <p:pRg st="5" end="5"/>
                                            </p:txEl>
                                          </p:spTgt>
                                        </p:tgtEl>
                                      </p:cBhvr>
                                    </p:animEffect>
                                  </p:childTnLst>
                                </p:cTn>
                              </p:par>
                            </p:childTnLst>
                          </p:cTn>
                        </p:par>
                        <p:par>
                          <p:cTn id="28" fill="hold" nodeType="afterGroup">
                            <p:stCondLst>
                              <p:cond delay="5500"/>
                            </p:stCondLst>
                            <p:childTnLst>
                              <p:par>
                                <p:cTn id="29" presetID="3" presetClass="entr" presetSubtype="10" fill="hold" nodeType="afterEffect">
                                  <p:stCondLst>
                                    <p:cond delay="0"/>
                                  </p:stCondLst>
                                  <p:childTnLst>
                                    <p:set>
                                      <p:cBhvr>
                                        <p:cTn id="30" dur="1" fill="hold">
                                          <p:stCondLst>
                                            <p:cond delay="0"/>
                                          </p:stCondLst>
                                        </p:cTn>
                                        <p:tgtEl>
                                          <p:spTgt spid="16387">
                                            <p:txEl>
                                              <p:pRg st="6" end="6"/>
                                            </p:txEl>
                                          </p:spTgt>
                                        </p:tgtEl>
                                        <p:attrNameLst>
                                          <p:attrName>style.visibility</p:attrName>
                                        </p:attrNameLst>
                                      </p:cBhvr>
                                      <p:to>
                                        <p:strVal val="visible"/>
                                      </p:to>
                                    </p:set>
                                    <p:animEffect transition="in" filter="blinds(horizontal)">
                                      <p:cBhvr>
                                        <p:cTn id="31" dur="1000"/>
                                        <p:tgtEl>
                                          <p:spTgt spid="16387">
                                            <p:txEl>
                                              <p:pRg st="6" end="6"/>
                                            </p:txEl>
                                          </p:spTgt>
                                        </p:tgtEl>
                                      </p:cBhvr>
                                    </p:animEffect>
                                  </p:childTnLst>
                                </p:cTn>
                              </p:par>
                            </p:childTnLst>
                          </p:cTn>
                        </p:par>
                        <p:par>
                          <p:cTn id="32" fill="hold" nodeType="afterGroup">
                            <p:stCondLst>
                              <p:cond delay="6500"/>
                            </p:stCondLst>
                            <p:childTnLst>
                              <p:par>
                                <p:cTn id="33" presetID="3" presetClass="entr" presetSubtype="10" fill="hold" nodeType="afterEffect">
                                  <p:stCondLst>
                                    <p:cond delay="0"/>
                                  </p:stCondLst>
                                  <p:childTnLst>
                                    <p:set>
                                      <p:cBhvr>
                                        <p:cTn id="34" dur="1" fill="hold">
                                          <p:stCondLst>
                                            <p:cond delay="0"/>
                                          </p:stCondLst>
                                        </p:cTn>
                                        <p:tgtEl>
                                          <p:spTgt spid="16387">
                                            <p:txEl>
                                              <p:pRg st="7" end="7"/>
                                            </p:txEl>
                                          </p:spTgt>
                                        </p:tgtEl>
                                        <p:attrNameLst>
                                          <p:attrName>style.visibility</p:attrName>
                                        </p:attrNameLst>
                                      </p:cBhvr>
                                      <p:to>
                                        <p:strVal val="visible"/>
                                      </p:to>
                                    </p:set>
                                    <p:animEffect transition="in" filter="blinds(horizontal)">
                                      <p:cBhvr>
                                        <p:cTn id="35" dur="1000"/>
                                        <p:tgtEl>
                                          <p:spTgt spid="163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7F5F1812-0DF4-089E-8E27-9EBE89D7B9A4}"/>
              </a:ext>
            </a:extLst>
          </p:cNvPr>
          <p:cNvSpPr>
            <a:spLocks noGrp="1" noChangeArrowheads="1"/>
          </p:cNvSpPr>
          <p:nvPr>
            <p:ph type="title"/>
          </p:nvPr>
        </p:nvSpPr>
        <p:spPr/>
        <p:txBody>
          <a:bodyPr/>
          <a:lstStyle/>
          <a:p>
            <a:pPr eaLnBrk="1" hangingPunct="1"/>
            <a:endParaRPr lang="en-US" altLang="en-US"/>
          </a:p>
        </p:txBody>
      </p:sp>
      <p:sp>
        <p:nvSpPr>
          <p:cNvPr id="18435" name="Rectangle 3">
            <a:extLst>
              <a:ext uri="{FF2B5EF4-FFF2-40B4-BE49-F238E27FC236}">
                <a16:creationId xmlns:a16="http://schemas.microsoft.com/office/drawing/2014/main" id="{9BA3FC38-C2D3-4FD6-8933-4DC018AC6416}"/>
              </a:ext>
            </a:extLst>
          </p:cNvPr>
          <p:cNvSpPr>
            <a:spLocks noGrp="1" noChangeArrowheads="1"/>
          </p:cNvSpPr>
          <p:nvPr>
            <p:ph type="body" idx="1"/>
          </p:nvPr>
        </p:nvSpPr>
        <p:spPr/>
        <p:txBody>
          <a:bodyPr/>
          <a:lstStyle/>
          <a:p>
            <a:pPr marL="1035050" lvl="1" indent="-577850">
              <a:buFontTx/>
              <a:buAutoNum type="romanLcPeriod" startAt="3"/>
            </a:pPr>
            <a:r>
              <a:rPr lang="en-US" altLang="en-US" sz="1600" b="1"/>
              <a:t>Camphorated Para-chlorophenol (CMCP)</a:t>
            </a:r>
          </a:p>
          <a:p>
            <a:pPr marL="1409700" lvl="2" indent="-495300">
              <a:buFont typeface="Wingdings" panose="05000000000000000000" pitchFamily="2" charset="2"/>
              <a:buChar char="Ø"/>
            </a:pPr>
            <a:r>
              <a:rPr lang="en-US" altLang="en-US" sz="1600"/>
              <a:t>High degree of popularity </a:t>
            </a:r>
          </a:p>
          <a:p>
            <a:pPr marL="1409700" lvl="2" indent="-495300">
              <a:buFont typeface="Wingdings" panose="05000000000000000000" pitchFamily="2" charset="2"/>
              <a:buChar char="Ø"/>
            </a:pPr>
            <a:r>
              <a:rPr lang="en-US" altLang="en-US" sz="1600"/>
              <a:t>Vapors pass through the apical foramen</a:t>
            </a:r>
          </a:p>
          <a:p>
            <a:pPr marL="1409700" lvl="2" indent="-495300">
              <a:buFont typeface="Wingdings" panose="05000000000000000000" pitchFamily="2" charset="2"/>
              <a:buChar char="Ø"/>
            </a:pPr>
            <a:r>
              <a:rPr lang="en-US" altLang="en-US" sz="1600"/>
              <a:t>Composition:</a:t>
            </a:r>
          </a:p>
          <a:p>
            <a:pPr marL="1784350" lvl="3" indent="-412750">
              <a:buFontTx/>
              <a:buChar char="•"/>
            </a:pPr>
            <a:r>
              <a:rPr lang="en-US" altLang="en-US" sz="1600"/>
              <a:t>Two parts of para-chlorophenol plus three parts of gum camphor </a:t>
            </a:r>
            <a:r>
              <a:rPr lang="en-US" altLang="en-US" sz="1600">
                <a:sym typeface="Wingdings" panose="05000000000000000000" pitchFamily="2" charset="2"/>
              </a:rPr>
              <a:t> camphorated para-chlorophenol</a:t>
            </a:r>
          </a:p>
          <a:p>
            <a:pPr marL="1409700" lvl="2" indent="-495300">
              <a:buFont typeface="Wingdings" panose="05000000000000000000" pitchFamily="2" charset="2"/>
              <a:buChar char="Ø"/>
            </a:pPr>
            <a:r>
              <a:rPr lang="en-US" altLang="en-US" sz="1600"/>
              <a:t>Camphor is added to para-chlorophenol because it</a:t>
            </a:r>
          </a:p>
          <a:p>
            <a:pPr marL="1784350" lvl="3" indent="-412750">
              <a:buFontTx/>
              <a:buChar char="•"/>
            </a:pPr>
            <a:r>
              <a:rPr lang="en-US" altLang="en-US" sz="1600"/>
              <a:t>Has diluent action</a:t>
            </a:r>
          </a:p>
          <a:p>
            <a:pPr marL="1784350" lvl="3" indent="-412750">
              <a:buFontTx/>
              <a:buChar char="•"/>
            </a:pPr>
            <a:r>
              <a:rPr lang="en-US" altLang="en-US" sz="1600"/>
              <a:t>Prolongs the antimicrobial action</a:t>
            </a:r>
          </a:p>
          <a:p>
            <a:pPr marL="1784350" lvl="3" indent="-412750">
              <a:buFontTx/>
              <a:buChar char="•"/>
            </a:pPr>
            <a:r>
              <a:rPr lang="en-US" altLang="en-US" sz="1600"/>
              <a:t>Reduces irritating effect of PCP</a:t>
            </a:r>
          </a:p>
          <a:p>
            <a:pPr marL="1784350" lvl="3" indent="-412750">
              <a:buFontTx/>
              <a:buChar char="•"/>
            </a:pPr>
            <a:r>
              <a:rPr lang="en-US" altLang="en-US" sz="1600"/>
              <a:t>Serves as a vehicle for solution</a:t>
            </a:r>
          </a:p>
          <a:p>
            <a:pPr marL="1409700" lvl="2" indent="-495300">
              <a:buFont typeface="Wingdings" panose="05000000000000000000" pitchFamily="2" charset="2"/>
              <a:buChar char="Ø"/>
            </a:pPr>
            <a:r>
              <a:rPr lang="en-US" altLang="en-US" sz="1600"/>
              <a:t>Uses:</a:t>
            </a:r>
          </a:p>
          <a:p>
            <a:pPr marL="1784350" lvl="3" indent="-412750">
              <a:buFontTx/>
              <a:buChar char="•"/>
            </a:pPr>
            <a:r>
              <a:rPr lang="en-US" altLang="en-US" sz="1600"/>
              <a:t>Used as dressing of choice for infected teeth</a:t>
            </a:r>
          </a:p>
          <a:p>
            <a:pPr marL="1409700" lvl="2" indent="-495300">
              <a:buFontTx/>
              <a:buAutoNum type="romanLcPeriod"/>
            </a:pPr>
            <a:endParaRPr lang="en-US" altLang="en-US" sz="1600"/>
          </a:p>
          <a:p>
            <a:pPr marL="1035050" lvl="1" indent="-577850">
              <a:buFontTx/>
              <a:buAutoNum type="romanLcPeriod" startAt="3"/>
            </a:pPr>
            <a:endParaRPr lang="en-US" altLang="en-US" sz="1200"/>
          </a:p>
        </p:txBody>
      </p:sp>
      <p:pic>
        <p:nvPicPr>
          <p:cNvPr id="18438" name="Picture 6" descr="DSCN0139">
            <a:extLst>
              <a:ext uri="{FF2B5EF4-FFF2-40B4-BE49-F238E27FC236}">
                <a16:creationId xmlns:a16="http://schemas.microsoft.com/office/drawing/2014/main" id="{E5A87596-A9C7-9FA1-7A05-70F3F8B120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3124200"/>
            <a:ext cx="18923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blinds(horizontal)">
                                      <p:cBhvr>
                                        <p:cTn id="7" dur="1000"/>
                                        <p:tgtEl>
                                          <p:spTgt spid="18435">
                                            <p:txEl>
                                              <p:pRg st="1" end="1"/>
                                            </p:txEl>
                                          </p:spTgt>
                                        </p:tgtEl>
                                      </p:cBhvr>
                                    </p:animEffect>
                                  </p:childTnLst>
                                </p:cTn>
                              </p:par>
                            </p:childTnLst>
                          </p:cTn>
                        </p:par>
                        <p:par>
                          <p:cTn id="8" fill="hold" nodeType="afterGroup">
                            <p:stCondLst>
                              <p:cond delay="1000"/>
                            </p:stCondLst>
                            <p:childTnLst>
                              <p:par>
                                <p:cTn id="9" presetID="3" presetClass="entr" presetSubtype="10" fill="hold" nodeType="after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animEffect transition="in" filter="blinds(horizontal)">
                                      <p:cBhvr>
                                        <p:cTn id="11" dur="1000"/>
                                        <p:tgtEl>
                                          <p:spTgt spid="18435">
                                            <p:txEl>
                                              <p:pRg st="2" end="2"/>
                                            </p:txEl>
                                          </p:spTgt>
                                        </p:tgtEl>
                                      </p:cBhvr>
                                    </p:animEffect>
                                  </p:childTnLst>
                                </p:cTn>
                              </p:par>
                            </p:childTnLst>
                          </p:cTn>
                        </p:par>
                        <p:par>
                          <p:cTn id="12" fill="hold" nodeType="afterGroup">
                            <p:stCondLst>
                              <p:cond delay="2000"/>
                            </p:stCondLst>
                            <p:childTnLst>
                              <p:par>
                                <p:cTn id="13" presetID="3" presetClass="entr" presetSubtype="10" fill="hold" nodeType="after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animEffect transition="in" filter="blinds(horizontal)">
                                      <p:cBhvr>
                                        <p:cTn id="15" dur="1000"/>
                                        <p:tgtEl>
                                          <p:spTgt spid="18435">
                                            <p:txEl>
                                              <p:pRg st="3" end="3"/>
                                            </p:txEl>
                                          </p:spTgt>
                                        </p:tgtEl>
                                      </p:cBhvr>
                                    </p:animEffect>
                                  </p:childTnLst>
                                </p:cTn>
                              </p:par>
                            </p:childTnLst>
                          </p:cTn>
                        </p:par>
                        <p:par>
                          <p:cTn id="16" fill="hold" nodeType="afterGroup">
                            <p:stCondLst>
                              <p:cond delay="3000"/>
                            </p:stCondLst>
                            <p:childTnLst>
                              <p:par>
                                <p:cTn id="17" presetID="3" presetClass="entr" presetSubtype="10" fill="hold" nodeType="after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animEffect transition="in" filter="blinds(horizontal)">
                                      <p:cBhvr>
                                        <p:cTn id="19" dur="1000"/>
                                        <p:tgtEl>
                                          <p:spTgt spid="18435">
                                            <p:txEl>
                                              <p:pRg st="4" end="4"/>
                                            </p:txEl>
                                          </p:spTgt>
                                        </p:tgtEl>
                                      </p:cBhvr>
                                    </p:animEffect>
                                  </p:childTnLst>
                                </p:cTn>
                              </p:par>
                            </p:childTnLst>
                          </p:cTn>
                        </p:par>
                        <p:par>
                          <p:cTn id="20" fill="hold" nodeType="afterGroup">
                            <p:stCondLst>
                              <p:cond delay="4000"/>
                            </p:stCondLst>
                            <p:childTnLst>
                              <p:par>
                                <p:cTn id="21" presetID="3" presetClass="entr" presetSubtype="10" fill="hold" nodeType="afterEffect">
                                  <p:stCondLst>
                                    <p:cond delay="0"/>
                                  </p:stCondLst>
                                  <p:childTnLst>
                                    <p:set>
                                      <p:cBhvr>
                                        <p:cTn id="22" dur="1" fill="hold">
                                          <p:stCondLst>
                                            <p:cond delay="0"/>
                                          </p:stCondLst>
                                        </p:cTn>
                                        <p:tgtEl>
                                          <p:spTgt spid="18435">
                                            <p:txEl>
                                              <p:pRg st="5" end="5"/>
                                            </p:txEl>
                                          </p:spTgt>
                                        </p:tgtEl>
                                        <p:attrNameLst>
                                          <p:attrName>style.visibility</p:attrName>
                                        </p:attrNameLst>
                                      </p:cBhvr>
                                      <p:to>
                                        <p:strVal val="visible"/>
                                      </p:to>
                                    </p:set>
                                    <p:animEffect transition="in" filter="blinds(horizontal)">
                                      <p:cBhvr>
                                        <p:cTn id="23" dur="1000"/>
                                        <p:tgtEl>
                                          <p:spTgt spid="18435">
                                            <p:txEl>
                                              <p:pRg st="5" end="5"/>
                                            </p:txEl>
                                          </p:spTgt>
                                        </p:tgtEl>
                                      </p:cBhvr>
                                    </p:animEffect>
                                  </p:childTnLst>
                                </p:cTn>
                              </p:par>
                            </p:childTnLst>
                          </p:cTn>
                        </p:par>
                        <p:par>
                          <p:cTn id="24" fill="hold" nodeType="afterGroup">
                            <p:stCondLst>
                              <p:cond delay="5000"/>
                            </p:stCondLst>
                            <p:childTnLst>
                              <p:par>
                                <p:cTn id="25" presetID="3" presetClass="entr" presetSubtype="10" fill="hold" nodeType="afterEffect">
                                  <p:stCondLst>
                                    <p:cond delay="0"/>
                                  </p:stCondLst>
                                  <p:childTnLst>
                                    <p:set>
                                      <p:cBhvr>
                                        <p:cTn id="26" dur="1" fill="hold">
                                          <p:stCondLst>
                                            <p:cond delay="0"/>
                                          </p:stCondLst>
                                        </p:cTn>
                                        <p:tgtEl>
                                          <p:spTgt spid="18435">
                                            <p:txEl>
                                              <p:pRg st="6" end="6"/>
                                            </p:txEl>
                                          </p:spTgt>
                                        </p:tgtEl>
                                        <p:attrNameLst>
                                          <p:attrName>style.visibility</p:attrName>
                                        </p:attrNameLst>
                                      </p:cBhvr>
                                      <p:to>
                                        <p:strVal val="visible"/>
                                      </p:to>
                                    </p:set>
                                    <p:animEffect transition="in" filter="blinds(horizontal)">
                                      <p:cBhvr>
                                        <p:cTn id="27" dur="1000"/>
                                        <p:tgtEl>
                                          <p:spTgt spid="18435">
                                            <p:txEl>
                                              <p:pRg st="6" end="6"/>
                                            </p:txEl>
                                          </p:spTgt>
                                        </p:tgtEl>
                                      </p:cBhvr>
                                    </p:animEffect>
                                  </p:childTnLst>
                                </p:cTn>
                              </p:par>
                            </p:childTnLst>
                          </p:cTn>
                        </p:par>
                        <p:par>
                          <p:cTn id="28" fill="hold" nodeType="afterGroup">
                            <p:stCondLst>
                              <p:cond delay="6000"/>
                            </p:stCondLst>
                            <p:childTnLst>
                              <p:par>
                                <p:cTn id="29" presetID="3" presetClass="entr" presetSubtype="10" fill="hold" nodeType="afterEffect">
                                  <p:stCondLst>
                                    <p:cond delay="0"/>
                                  </p:stCondLst>
                                  <p:childTnLst>
                                    <p:set>
                                      <p:cBhvr>
                                        <p:cTn id="30" dur="1" fill="hold">
                                          <p:stCondLst>
                                            <p:cond delay="0"/>
                                          </p:stCondLst>
                                        </p:cTn>
                                        <p:tgtEl>
                                          <p:spTgt spid="18435">
                                            <p:txEl>
                                              <p:pRg st="7" end="7"/>
                                            </p:txEl>
                                          </p:spTgt>
                                        </p:tgtEl>
                                        <p:attrNameLst>
                                          <p:attrName>style.visibility</p:attrName>
                                        </p:attrNameLst>
                                      </p:cBhvr>
                                      <p:to>
                                        <p:strVal val="visible"/>
                                      </p:to>
                                    </p:set>
                                    <p:animEffect transition="in" filter="blinds(horizontal)">
                                      <p:cBhvr>
                                        <p:cTn id="31" dur="1000"/>
                                        <p:tgtEl>
                                          <p:spTgt spid="18435">
                                            <p:txEl>
                                              <p:pRg st="7" end="7"/>
                                            </p:txEl>
                                          </p:spTgt>
                                        </p:tgtEl>
                                      </p:cBhvr>
                                    </p:animEffect>
                                  </p:childTnLst>
                                </p:cTn>
                              </p:par>
                            </p:childTnLst>
                          </p:cTn>
                        </p:par>
                        <p:par>
                          <p:cTn id="32" fill="hold" nodeType="afterGroup">
                            <p:stCondLst>
                              <p:cond delay="7000"/>
                            </p:stCondLst>
                            <p:childTnLst>
                              <p:par>
                                <p:cTn id="33" presetID="3" presetClass="entr" presetSubtype="10" fill="hold" nodeType="afterEffect">
                                  <p:stCondLst>
                                    <p:cond delay="0"/>
                                  </p:stCondLst>
                                  <p:childTnLst>
                                    <p:set>
                                      <p:cBhvr>
                                        <p:cTn id="34" dur="1" fill="hold">
                                          <p:stCondLst>
                                            <p:cond delay="0"/>
                                          </p:stCondLst>
                                        </p:cTn>
                                        <p:tgtEl>
                                          <p:spTgt spid="18435">
                                            <p:txEl>
                                              <p:pRg st="8" end="8"/>
                                            </p:txEl>
                                          </p:spTgt>
                                        </p:tgtEl>
                                        <p:attrNameLst>
                                          <p:attrName>style.visibility</p:attrName>
                                        </p:attrNameLst>
                                      </p:cBhvr>
                                      <p:to>
                                        <p:strVal val="visible"/>
                                      </p:to>
                                    </p:set>
                                    <p:animEffect transition="in" filter="blinds(horizontal)">
                                      <p:cBhvr>
                                        <p:cTn id="35" dur="1000"/>
                                        <p:tgtEl>
                                          <p:spTgt spid="18435">
                                            <p:txEl>
                                              <p:pRg st="8" end="8"/>
                                            </p:txEl>
                                          </p:spTgt>
                                        </p:tgtEl>
                                      </p:cBhvr>
                                    </p:animEffect>
                                  </p:childTnLst>
                                </p:cTn>
                              </p:par>
                            </p:childTnLst>
                          </p:cTn>
                        </p:par>
                        <p:par>
                          <p:cTn id="36" fill="hold" nodeType="afterGroup">
                            <p:stCondLst>
                              <p:cond delay="8000"/>
                            </p:stCondLst>
                            <p:childTnLst>
                              <p:par>
                                <p:cTn id="37" presetID="3" presetClass="entr" presetSubtype="10" fill="hold" nodeType="afterEffect">
                                  <p:stCondLst>
                                    <p:cond delay="0"/>
                                  </p:stCondLst>
                                  <p:childTnLst>
                                    <p:set>
                                      <p:cBhvr>
                                        <p:cTn id="38" dur="1" fill="hold">
                                          <p:stCondLst>
                                            <p:cond delay="0"/>
                                          </p:stCondLst>
                                        </p:cTn>
                                        <p:tgtEl>
                                          <p:spTgt spid="18435">
                                            <p:txEl>
                                              <p:pRg st="9" end="9"/>
                                            </p:txEl>
                                          </p:spTgt>
                                        </p:tgtEl>
                                        <p:attrNameLst>
                                          <p:attrName>style.visibility</p:attrName>
                                        </p:attrNameLst>
                                      </p:cBhvr>
                                      <p:to>
                                        <p:strVal val="visible"/>
                                      </p:to>
                                    </p:set>
                                    <p:animEffect transition="in" filter="blinds(horizontal)">
                                      <p:cBhvr>
                                        <p:cTn id="39" dur="1000"/>
                                        <p:tgtEl>
                                          <p:spTgt spid="18435">
                                            <p:txEl>
                                              <p:pRg st="9" end="9"/>
                                            </p:txEl>
                                          </p:spTgt>
                                        </p:tgtEl>
                                      </p:cBhvr>
                                    </p:animEffect>
                                  </p:childTnLst>
                                </p:cTn>
                              </p:par>
                            </p:childTnLst>
                          </p:cTn>
                        </p:par>
                        <p:par>
                          <p:cTn id="40" fill="hold" nodeType="afterGroup">
                            <p:stCondLst>
                              <p:cond delay="9000"/>
                            </p:stCondLst>
                            <p:childTnLst>
                              <p:par>
                                <p:cTn id="41" presetID="3" presetClass="entr" presetSubtype="10" fill="hold" nodeType="afterEffect">
                                  <p:stCondLst>
                                    <p:cond delay="0"/>
                                  </p:stCondLst>
                                  <p:childTnLst>
                                    <p:set>
                                      <p:cBhvr>
                                        <p:cTn id="42" dur="1" fill="hold">
                                          <p:stCondLst>
                                            <p:cond delay="0"/>
                                          </p:stCondLst>
                                        </p:cTn>
                                        <p:tgtEl>
                                          <p:spTgt spid="18435">
                                            <p:txEl>
                                              <p:pRg st="10" end="10"/>
                                            </p:txEl>
                                          </p:spTgt>
                                        </p:tgtEl>
                                        <p:attrNameLst>
                                          <p:attrName>style.visibility</p:attrName>
                                        </p:attrNameLst>
                                      </p:cBhvr>
                                      <p:to>
                                        <p:strVal val="visible"/>
                                      </p:to>
                                    </p:set>
                                    <p:animEffect transition="in" filter="blinds(horizontal)">
                                      <p:cBhvr>
                                        <p:cTn id="43" dur="1000"/>
                                        <p:tgtEl>
                                          <p:spTgt spid="18435">
                                            <p:txEl>
                                              <p:pRg st="10" end="10"/>
                                            </p:txEl>
                                          </p:spTgt>
                                        </p:tgtEl>
                                      </p:cBhvr>
                                    </p:animEffect>
                                  </p:childTnLst>
                                </p:cTn>
                              </p:par>
                            </p:childTnLst>
                          </p:cTn>
                        </p:par>
                        <p:par>
                          <p:cTn id="44" fill="hold" nodeType="afterGroup">
                            <p:stCondLst>
                              <p:cond delay="10000"/>
                            </p:stCondLst>
                            <p:childTnLst>
                              <p:par>
                                <p:cTn id="45" presetID="3" presetClass="entr" presetSubtype="10" fill="hold" nodeType="afterEffect">
                                  <p:stCondLst>
                                    <p:cond delay="0"/>
                                  </p:stCondLst>
                                  <p:childTnLst>
                                    <p:set>
                                      <p:cBhvr>
                                        <p:cTn id="46" dur="1" fill="hold">
                                          <p:stCondLst>
                                            <p:cond delay="0"/>
                                          </p:stCondLst>
                                        </p:cTn>
                                        <p:tgtEl>
                                          <p:spTgt spid="18435">
                                            <p:txEl>
                                              <p:pRg st="11" end="11"/>
                                            </p:txEl>
                                          </p:spTgt>
                                        </p:tgtEl>
                                        <p:attrNameLst>
                                          <p:attrName>style.visibility</p:attrName>
                                        </p:attrNameLst>
                                      </p:cBhvr>
                                      <p:to>
                                        <p:strVal val="visible"/>
                                      </p:to>
                                    </p:set>
                                    <p:animEffect transition="in" filter="blinds(horizontal)">
                                      <p:cBhvr>
                                        <p:cTn id="47" dur="1000"/>
                                        <p:tgtEl>
                                          <p:spTgt spid="18435">
                                            <p:txEl>
                                              <p:pRg st="11" end="11"/>
                                            </p:txEl>
                                          </p:spTgt>
                                        </p:tgtEl>
                                      </p:cBhvr>
                                    </p:animEffect>
                                  </p:childTnLst>
                                </p:cTn>
                              </p:par>
                            </p:childTnLst>
                          </p:cTn>
                        </p:par>
                        <p:par>
                          <p:cTn id="48" fill="hold" nodeType="afterGroup">
                            <p:stCondLst>
                              <p:cond delay="11000"/>
                            </p:stCondLst>
                            <p:childTnLst>
                              <p:par>
                                <p:cTn id="49" presetID="3" presetClass="entr" presetSubtype="10" fill="hold" nodeType="afterEffect">
                                  <p:stCondLst>
                                    <p:cond delay="0"/>
                                  </p:stCondLst>
                                  <p:childTnLst>
                                    <p:set>
                                      <p:cBhvr>
                                        <p:cTn id="50" dur="1" fill="hold">
                                          <p:stCondLst>
                                            <p:cond delay="0"/>
                                          </p:stCondLst>
                                        </p:cTn>
                                        <p:tgtEl>
                                          <p:spTgt spid="18438"/>
                                        </p:tgtEl>
                                        <p:attrNameLst>
                                          <p:attrName>style.visibility</p:attrName>
                                        </p:attrNameLst>
                                      </p:cBhvr>
                                      <p:to>
                                        <p:strVal val="visible"/>
                                      </p:to>
                                    </p:set>
                                    <p:animEffect transition="in" filter="blinds(horizontal)">
                                      <p:cBhvr>
                                        <p:cTn id="51" dur="10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29BA12C-AD78-EA15-42AF-634A064FDC57}"/>
              </a:ext>
            </a:extLst>
          </p:cNvPr>
          <p:cNvSpPr>
            <a:spLocks noGrp="1" noChangeArrowheads="1"/>
          </p:cNvSpPr>
          <p:nvPr>
            <p:ph type="title"/>
          </p:nvPr>
        </p:nvSpPr>
        <p:spPr/>
        <p:txBody>
          <a:bodyPr/>
          <a:lstStyle/>
          <a:p>
            <a:pPr eaLnBrk="1" hangingPunct="1">
              <a:buFont typeface="Wingdings" panose="05000000000000000000" pitchFamily="2" charset="2"/>
              <a:buChar char="Ø"/>
            </a:pPr>
            <a:endParaRPr lang="en-US" altLang="en-US"/>
          </a:p>
        </p:txBody>
      </p:sp>
      <p:sp>
        <p:nvSpPr>
          <p:cNvPr id="19459" name="Rectangle 3">
            <a:extLst>
              <a:ext uri="{FF2B5EF4-FFF2-40B4-BE49-F238E27FC236}">
                <a16:creationId xmlns:a16="http://schemas.microsoft.com/office/drawing/2014/main" id="{C3602CB3-AA83-65F7-EBAD-B1B8E3F92702}"/>
              </a:ext>
            </a:extLst>
          </p:cNvPr>
          <p:cNvSpPr>
            <a:spLocks noGrp="1" noChangeArrowheads="1"/>
          </p:cNvSpPr>
          <p:nvPr>
            <p:ph type="body" idx="1"/>
          </p:nvPr>
        </p:nvSpPr>
        <p:spPr/>
        <p:txBody>
          <a:bodyPr/>
          <a:lstStyle/>
          <a:p>
            <a:pPr marL="1035050" lvl="1" indent="-577850">
              <a:buFontTx/>
              <a:buAutoNum type="romanLcPeriod" startAt="4"/>
            </a:pPr>
            <a:r>
              <a:rPr lang="en-US" altLang="en-US" sz="1600" b="1"/>
              <a:t>Cresatin</a:t>
            </a:r>
          </a:p>
          <a:p>
            <a:pPr marL="1409700" lvl="2" indent="-495300">
              <a:buFont typeface="Wingdings" panose="05000000000000000000" pitchFamily="2" charset="2"/>
              <a:buChar char="Ø"/>
            </a:pPr>
            <a:r>
              <a:rPr lang="en-US" altLang="en-US" sz="1600"/>
              <a:t>Also known as metacresylacetate</a:t>
            </a:r>
          </a:p>
          <a:p>
            <a:pPr marL="1409700" lvl="2" indent="-495300">
              <a:buFont typeface="Wingdings" panose="05000000000000000000" pitchFamily="2" charset="2"/>
              <a:buChar char="Ø"/>
            </a:pPr>
            <a:r>
              <a:rPr lang="en-US" altLang="en-US" sz="1600"/>
              <a:t>Has antiseptic and obtundent properties</a:t>
            </a:r>
          </a:p>
          <a:p>
            <a:pPr marL="1409700" lvl="2" indent="-495300">
              <a:buFont typeface="Wingdings" panose="05000000000000000000" pitchFamily="2" charset="2"/>
              <a:buChar char="Ø"/>
            </a:pPr>
            <a:r>
              <a:rPr lang="en-US" altLang="en-US" sz="1600"/>
              <a:t>Less irritating to periapical tissues</a:t>
            </a:r>
          </a:p>
          <a:p>
            <a:pPr marL="1409700" lvl="2" indent="-495300">
              <a:buFont typeface="Wingdings" panose="05000000000000000000" pitchFamily="2" charset="2"/>
              <a:buChar char="Ø"/>
            </a:pPr>
            <a:r>
              <a:rPr lang="en-US" altLang="en-US" sz="1600"/>
              <a:t>Composition:</a:t>
            </a:r>
          </a:p>
          <a:p>
            <a:pPr marL="1784350" lvl="3" indent="-412750">
              <a:buFontTx/>
              <a:buChar char="•"/>
            </a:pPr>
            <a:r>
              <a:rPr lang="en-US" altLang="en-US" sz="1600"/>
              <a:t>This substance is clear, stable, oily liquid of low volatile nature</a:t>
            </a:r>
          </a:p>
          <a:p>
            <a:pPr marL="1784350" lvl="3" indent="-412750">
              <a:buFontTx/>
              <a:buChar char="•"/>
            </a:pPr>
            <a:endParaRPr lang="en-US" altLang="en-US" sz="1600"/>
          </a:p>
          <a:p>
            <a:pPr marL="1035050" lvl="1" indent="-577850">
              <a:buFontTx/>
              <a:buAutoNum type="romanLcPeriod" startAt="4"/>
            </a:pPr>
            <a:endParaRPr lang="en-US" alt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linds(horizontal)">
                                      <p:cBhvr>
                                        <p:cTn id="7" dur="500"/>
                                        <p:tgtEl>
                                          <p:spTgt spid="19459">
                                            <p:txEl>
                                              <p:pRg st="0" end="0"/>
                                            </p:txEl>
                                          </p:spTgt>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animEffect transition="in" filter="blinds(horizontal)">
                                      <p:cBhvr>
                                        <p:cTn id="11" dur="1000"/>
                                        <p:tgtEl>
                                          <p:spTgt spid="19459">
                                            <p:txEl>
                                              <p:pRg st="1" end="1"/>
                                            </p:txEl>
                                          </p:spTgt>
                                        </p:tgtEl>
                                      </p:cBhvr>
                                    </p:animEffect>
                                  </p:childTnLst>
                                </p:cTn>
                              </p:par>
                            </p:childTnLst>
                          </p:cTn>
                        </p:par>
                        <p:par>
                          <p:cTn id="12" fill="hold" nodeType="afterGroup">
                            <p:stCondLst>
                              <p:cond delay="1500"/>
                            </p:stCondLst>
                            <p:childTnLst>
                              <p:par>
                                <p:cTn id="13" presetID="3" presetClass="entr" presetSubtype="10" fill="hold" nodeType="after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animEffect transition="in" filter="blinds(horizontal)">
                                      <p:cBhvr>
                                        <p:cTn id="15" dur="1000"/>
                                        <p:tgtEl>
                                          <p:spTgt spid="19459">
                                            <p:txEl>
                                              <p:pRg st="2" end="2"/>
                                            </p:txEl>
                                          </p:spTgt>
                                        </p:tgtEl>
                                      </p:cBhvr>
                                    </p:animEffect>
                                  </p:childTnLst>
                                </p:cTn>
                              </p:par>
                            </p:childTnLst>
                          </p:cTn>
                        </p:par>
                        <p:par>
                          <p:cTn id="16" fill="hold" nodeType="afterGroup">
                            <p:stCondLst>
                              <p:cond delay="2500"/>
                            </p:stCondLst>
                            <p:childTnLst>
                              <p:par>
                                <p:cTn id="17" presetID="3" presetClass="entr" presetSubtype="10" fill="hold" nodeType="after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animEffect transition="in" filter="blinds(horizontal)">
                                      <p:cBhvr>
                                        <p:cTn id="19" dur="1000"/>
                                        <p:tgtEl>
                                          <p:spTgt spid="19459">
                                            <p:txEl>
                                              <p:pRg st="3" end="3"/>
                                            </p:txEl>
                                          </p:spTgt>
                                        </p:tgtEl>
                                      </p:cBhvr>
                                    </p:animEffect>
                                  </p:childTnLst>
                                </p:cTn>
                              </p:par>
                            </p:childTnLst>
                          </p:cTn>
                        </p:par>
                        <p:par>
                          <p:cTn id="20" fill="hold" nodeType="afterGroup">
                            <p:stCondLst>
                              <p:cond delay="3500"/>
                            </p:stCondLst>
                            <p:childTnLst>
                              <p:par>
                                <p:cTn id="21" presetID="3" presetClass="entr" presetSubtype="10" fill="hold" nodeType="after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animEffect transition="in" filter="blinds(horizontal)">
                                      <p:cBhvr>
                                        <p:cTn id="23" dur="1000"/>
                                        <p:tgtEl>
                                          <p:spTgt spid="19459">
                                            <p:txEl>
                                              <p:pRg st="4" end="4"/>
                                            </p:txEl>
                                          </p:spTgt>
                                        </p:tgtEl>
                                      </p:cBhvr>
                                    </p:animEffect>
                                  </p:childTnLst>
                                </p:cTn>
                              </p:par>
                            </p:childTnLst>
                          </p:cTn>
                        </p:par>
                        <p:par>
                          <p:cTn id="24" fill="hold" nodeType="afterGroup">
                            <p:stCondLst>
                              <p:cond delay="4500"/>
                            </p:stCondLst>
                            <p:childTnLst>
                              <p:par>
                                <p:cTn id="25" presetID="3" presetClass="entr" presetSubtype="10" fill="hold" nodeType="after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animEffect transition="in" filter="blinds(horizontal)">
                                      <p:cBhvr>
                                        <p:cTn id="27" dur="1000"/>
                                        <p:tgtEl>
                                          <p:spTgt spid="19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7ED6CBF-786A-DBC3-88B7-B105F6529B35}"/>
              </a:ext>
            </a:extLst>
          </p:cNvPr>
          <p:cNvSpPr>
            <a:spLocks noGrp="1" noChangeArrowheads="1"/>
          </p:cNvSpPr>
          <p:nvPr>
            <p:ph type="title"/>
          </p:nvPr>
        </p:nvSpPr>
        <p:spPr>
          <a:xfrm>
            <a:off x="1981200" y="274638"/>
            <a:ext cx="8229600" cy="563562"/>
          </a:xfrm>
        </p:spPr>
        <p:txBody>
          <a:bodyPr>
            <a:normAutofit fontScale="90000"/>
          </a:bodyPr>
          <a:lstStyle/>
          <a:p>
            <a:pPr eaLnBrk="1" hangingPunct="1"/>
            <a:endParaRPr lang="en-US" altLang="en-US" sz="4000"/>
          </a:p>
        </p:txBody>
      </p:sp>
      <p:sp>
        <p:nvSpPr>
          <p:cNvPr id="20483" name="Rectangle 3">
            <a:extLst>
              <a:ext uri="{FF2B5EF4-FFF2-40B4-BE49-F238E27FC236}">
                <a16:creationId xmlns:a16="http://schemas.microsoft.com/office/drawing/2014/main" id="{355511ED-6422-0BEA-D615-09B92DB12AE2}"/>
              </a:ext>
            </a:extLst>
          </p:cNvPr>
          <p:cNvSpPr>
            <a:spLocks noGrp="1" noChangeArrowheads="1"/>
          </p:cNvSpPr>
          <p:nvPr>
            <p:ph type="body" idx="1"/>
          </p:nvPr>
        </p:nvSpPr>
        <p:spPr>
          <a:xfrm>
            <a:off x="1905000" y="1066801"/>
            <a:ext cx="8229600" cy="4525963"/>
          </a:xfrm>
        </p:spPr>
        <p:txBody>
          <a:bodyPr>
            <a:normAutofit lnSpcReduction="10000"/>
          </a:bodyPr>
          <a:lstStyle/>
          <a:p>
            <a:pPr marL="1035050" lvl="1" indent="-577850">
              <a:buFontTx/>
              <a:buAutoNum type="romanLcPeriod" startAt="5"/>
            </a:pPr>
            <a:r>
              <a:rPr lang="en-US" altLang="en-US" sz="1600" b="1"/>
              <a:t>Aldehydes</a:t>
            </a:r>
          </a:p>
          <a:p>
            <a:pPr marL="1409700" lvl="2" indent="-495300">
              <a:buFont typeface="Wingdings" panose="05000000000000000000" pitchFamily="2" charset="2"/>
              <a:buChar char="Ø"/>
            </a:pPr>
            <a:r>
              <a:rPr lang="en-US" altLang="en-US" sz="1600"/>
              <a:t>Formaldehyde, paraformaldehyde and glutaraldehyde commonly used intracanal medicaments in root canal therapy</a:t>
            </a:r>
          </a:p>
          <a:p>
            <a:pPr marL="1409700" lvl="2" indent="-495300">
              <a:buFont typeface="Wingdings" panose="05000000000000000000" pitchFamily="2" charset="2"/>
              <a:buAutoNum type="alphaLcPeriod"/>
            </a:pPr>
            <a:r>
              <a:rPr lang="en-US" altLang="en-US" sz="1600" b="1"/>
              <a:t>Formocresol</a:t>
            </a:r>
          </a:p>
          <a:p>
            <a:pPr marL="1784350" lvl="3" indent="-412750">
              <a:buFontTx/>
              <a:buChar char="•"/>
            </a:pPr>
            <a:r>
              <a:rPr lang="en-US" altLang="en-US" sz="1600"/>
              <a:t>Most commonly used as a dressing for pulpotomy to fix the retained pulpal tissue, although it is also used as a intra-treatment medicament when a pulpotomy is performed as emergency treatment to relieve pain</a:t>
            </a:r>
          </a:p>
          <a:p>
            <a:pPr marL="1784350" lvl="3" indent="-412750">
              <a:buFontTx/>
              <a:buChar char="•"/>
            </a:pPr>
            <a:r>
              <a:rPr lang="en-US" altLang="en-US" sz="1600"/>
              <a:t>It is a strong disinfectant that combines with albumin to form an insoluble, indecomposable substance </a:t>
            </a:r>
          </a:p>
          <a:p>
            <a:pPr marL="1784350" lvl="3" indent="-412750">
              <a:buFontTx/>
              <a:buChar char="•"/>
            </a:pPr>
            <a:r>
              <a:rPr lang="en-US" altLang="en-US" sz="1600"/>
              <a:t>Causes necrosis of the tissue followed by persistent inflammatory reaction</a:t>
            </a:r>
          </a:p>
          <a:p>
            <a:pPr marL="1784350" lvl="3" indent="-412750">
              <a:buFontTx/>
              <a:buChar char="•"/>
            </a:pPr>
            <a:r>
              <a:rPr lang="en-US" altLang="en-US" sz="1600"/>
              <a:t>Said to produce cell mediated immune reponse</a:t>
            </a:r>
          </a:p>
          <a:p>
            <a:pPr marL="1784350" lvl="3" indent="-412750">
              <a:buFontTx/>
              <a:buChar char="•"/>
            </a:pPr>
            <a:r>
              <a:rPr lang="en-US" altLang="en-US" sz="1600"/>
              <a:t>It is a non-specific bactericidal medicament most effective against aerobic and anaerobic organisms found in a root canal</a:t>
            </a:r>
          </a:p>
          <a:p>
            <a:pPr marL="1784350" lvl="3" indent="-412750">
              <a:buFontTx/>
              <a:buChar char="•"/>
            </a:pPr>
            <a:r>
              <a:rPr lang="en-US" altLang="en-US" sz="1600"/>
              <a:t>Competition:</a:t>
            </a:r>
          </a:p>
          <a:p>
            <a:pPr marL="2241550" lvl="4" indent="-412750">
              <a:buFontTx/>
              <a:buChar char="o"/>
            </a:pPr>
            <a:r>
              <a:rPr lang="en-US" altLang="en-US" sz="1600"/>
              <a:t>Formaldehyde		-----	19 %</a:t>
            </a:r>
          </a:p>
          <a:p>
            <a:pPr marL="2241550" lvl="4" indent="-412750">
              <a:buFontTx/>
              <a:buChar char="o"/>
            </a:pPr>
            <a:r>
              <a:rPr lang="en-US" altLang="en-US" sz="1600"/>
              <a:t>Cresol		-----	35 %</a:t>
            </a:r>
          </a:p>
          <a:p>
            <a:pPr marL="2241550" lvl="4" indent="-412750">
              <a:buFontTx/>
              <a:buChar char="o"/>
            </a:pPr>
            <a:r>
              <a:rPr lang="en-US" altLang="en-US" sz="1600"/>
              <a:t>Water and glycerine 	-----	46 %</a:t>
            </a:r>
          </a:p>
          <a:p>
            <a:pPr marL="1784350" lvl="3" indent="-412750">
              <a:buFontTx/>
              <a:buChar char="•"/>
            </a:pPr>
            <a:r>
              <a:rPr lang="en-US" altLang="en-US" sz="1600"/>
              <a:t>Toxic and mutagenic properties are of concern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blinds(horizontal)">
                                      <p:cBhvr>
                                        <p:cTn id="7" dur="500"/>
                                        <p:tgtEl>
                                          <p:spTgt spid="20483">
                                            <p:txEl>
                                              <p:pRg st="0" end="0"/>
                                            </p:txEl>
                                          </p:spTgt>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animEffect transition="in" filter="blinds(horizontal)">
                                      <p:cBhvr>
                                        <p:cTn id="11" dur="1000"/>
                                        <p:tgtEl>
                                          <p:spTgt spid="20483">
                                            <p:txEl>
                                              <p:pRg st="1" end="1"/>
                                            </p:txEl>
                                          </p:spTgt>
                                        </p:tgtEl>
                                      </p:cBhvr>
                                    </p:animEffect>
                                  </p:childTnLst>
                                </p:cTn>
                              </p:par>
                            </p:childTnLst>
                          </p:cTn>
                        </p:par>
                        <p:par>
                          <p:cTn id="12" fill="hold" nodeType="afterGroup">
                            <p:stCondLst>
                              <p:cond delay="1500"/>
                            </p:stCondLst>
                            <p:childTnLst>
                              <p:par>
                                <p:cTn id="13" presetID="3" presetClass="entr" presetSubtype="10" fill="hold" nodeType="after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animEffect transition="in" filter="blinds(horizontal)">
                                      <p:cBhvr>
                                        <p:cTn id="15" dur="1000"/>
                                        <p:tgtEl>
                                          <p:spTgt spid="20483">
                                            <p:txEl>
                                              <p:pRg st="2" end="2"/>
                                            </p:txEl>
                                          </p:spTgt>
                                        </p:tgtEl>
                                      </p:cBhvr>
                                    </p:animEffect>
                                  </p:childTnLst>
                                </p:cTn>
                              </p:par>
                            </p:childTnLst>
                          </p:cTn>
                        </p:par>
                        <p:par>
                          <p:cTn id="16" fill="hold" nodeType="afterGroup">
                            <p:stCondLst>
                              <p:cond delay="2500"/>
                            </p:stCondLst>
                            <p:childTnLst>
                              <p:par>
                                <p:cTn id="17" presetID="3" presetClass="entr" presetSubtype="10" fill="hold" nodeType="after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animEffect transition="in" filter="blinds(horizontal)">
                                      <p:cBhvr>
                                        <p:cTn id="19" dur="1000"/>
                                        <p:tgtEl>
                                          <p:spTgt spid="20483">
                                            <p:txEl>
                                              <p:pRg st="3" end="3"/>
                                            </p:txEl>
                                          </p:spTgt>
                                        </p:tgtEl>
                                      </p:cBhvr>
                                    </p:animEffect>
                                  </p:childTnLst>
                                </p:cTn>
                              </p:par>
                            </p:childTnLst>
                          </p:cTn>
                        </p:par>
                        <p:par>
                          <p:cTn id="20" fill="hold" nodeType="afterGroup">
                            <p:stCondLst>
                              <p:cond delay="3500"/>
                            </p:stCondLst>
                            <p:childTnLst>
                              <p:par>
                                <p:cTn id="21" presetID="3" presetClass="entr" presetSubtype="10" fill="hold" nodeType="after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animEffect transition="in" filter="blinds(horizontal)">
                                      <p:cBhvr>
                                        <p:cTn id="23" dur="1000"/>
                                        <p:tgtEl>
                                          <p:spTgt spid="20483">
                                            <p:txEl>
                                              <p:pRg st="4" end="4"/>
                                            </p:txEl>
                                          </p:spTgt>
                                        </p:tgtEl>
                                      </p:cBhvr>
                                    </p:animEffect>
                                  </p:childTnLst>
                                </p:cTn>
                              </p:par>
                            </p:childTnLst>
                          </p:cTn>
                        </p:par>
                        <p:par>
                          <p:cTn id="24" fill="hold" nodeType="afterGroup">
                            <p:stCondLst>
                              <p:cond delay="4500"/>
                            </p:stCondLst>
                            <p:childTnLst>
                              <p:par>
                                <p:cTn id="25" presetID="3" presetClass="entr" presetSubtype="10" fill="hold" nodeType="afterEffect">
                                  <p:stCondLst>
                                    <p:cond delay="0"/>
                                  </p:stCondLst>
                                  <p:childTnLst>
                                    <p:set>
                                      <p:cBhvr>
                                        <p:cTn id="26" dur="1" fill="hold">
                                          <p:stCondLst>
                                            <p:cond delay="0"/>
                                          </p:stCondLst>
                                        </p:cTn>
                                        <p:tgtEl>
                                          <p:spTgt spid="20483">
                                            <p:txEl>
                                              <p:pRg st="5" end="5"/>
                                            </p:txEl>
                                          </p:spTgt>
                                        </p:tgtEl>
                                        <p:attrNameLst>
                                          <p:attrName>style.visibility</p:attrName>
                                        </p:attrNameLst>
                                      </p:cBhvr>
                                      <p:to>
                                        <p:strVal val="visible"/>
                                      </p:to>
                                    </p:set>
                                    <p:animEffect transition="in" filter="blinds(horizontal)">
                                      <p:cBhvr>
                                        <p:cTn id="27" dur="1000"/>
                                        <p:tgtEl>
                                          <p:spTgt spid="20483">
                                            <p:txEl>
                                              <p:pRg st="5" end="5"/>
                                            </p:txEl>
                                          </p:spTgt>
                                        </p:tgtEl>
                                      </p:cBhvr>
                                    </p:animEffect>
                                  </p:childTnLst>
                                </p:cTn>
                              </p:par>
                            </p:childTnLst>
                          </p:cTn>
                        </p:par>
                        <p:par>
                          <p:cTn id="28" fill="hold" nodeType="afterGroup">
                            <p:stCondLst>
                              <p:cond delay="5500"/>
                            </p:stCondLst>
                            <p:childTnLst>
                              <p:par>
                                <p:cTn id="29" presetID="3" presetClass="entr" presetSubtype="10" fill="hold" nodeType="afterEffect">
                                  <p:stCondLst>
                                    <p:cond delay="0"/>
                                  </p:stCondLst>
                                  <p:childTnLst>
                                    <p:set>
                                      <p:cBhvr>
                                        <p:cTn id="30" dur="1" fill="hold">
                                          <p:stCondLst>
                                            <p:cond delay="0"/>
                                          </p:stCondLst>
                                        </p:cTn>
                                        <p:tgtEl>
                                          <p:spTgt spid="20483">
                                            <p:txEl>
                                              <p:pRg st="6" end="6"/>
                                            </p:txEl>
                                          </p:spTgt>
                                        </p:tgtEl>
                                        <p:attrNameLst>
                                          <p:attrName>style.visibility</p:attrName>
                                        </p:attrNameLst>
                                      </p:cBhvr>
                                      <p:to>
                                        <p:strVal val="visible"/>
                                      </p:to>
                                    </p:set>
                                    <p:animEffect transition="in" filter="blinds(horizontal)">
                                      <p:cBhvr>
                                        <p:cTn id="31" dur="1000"/>
                                        <p:tgtEl>
                                          <p:spTgt spid="20483">
                                            <p:txEl>
                                              <p:pRg st="6" end="6"/>
                                            </p:txEl>
                                          </p:spTgt>
                                        </p:tgtEl>
                                      </p:cBhvr>
                                    </p:animEffect>
                                  </p:childTnLst>
                                </p:cTn>
                              </p:par>
                            </p:childTnLst>
                          </p:cTn>
                        </p:par>
                        <p:par>
                          <p:cTn id="32" fill="hold" nodeType="afterGroup">
                            <p:stCondLst>
                              <p:cond delay="6500"/>
                            </p:stCondLst>
                            <p:childTnLst>
                              <p:par>
                                <p:cTn id="33" presetID="3" presetClass="entr" presetSubtype="10" fill="hold" nodeType="afterEffect">
                                  <p:stCondLst>
                                    <p:cond delay="0"/>
                                  </p:stCondLst>
                                  <p:childTnLst>
                                    <p:set>
                                      <p:cBhvr>
                                        <p:cTn id="34" dur="1" fill="hold">
                                          <p:stCondLst>
                                            <p:cond delay="0"/>
                                          </p:stCondLst>
                                        </p:cTn>
                                        <p:tgtEl>
                                          <p:spTgt spid="20483">
                                            <p:txEl>
                                              <p:pRg st="7" end="7"/>
                                            </p:txEl>
                                          </p:spTgt>
                                        </p:tgtEl>
                                        <p:attrNameLst>
                                          <p:attrName>style.visibility</p:attrName>
                                        </p:attrNameLst>
                                      </p:cBhvr>
                                      <p:to>
                                        <p:strVal val="visible"/>
                                      </p:to>
                                    </p:set>
                                    <p:animEffect transition="in" filter="blinds(horizontal)">
                                      <p:cBhvr>
                                        <p:cTn id="35" dur="1000"/>
                                        <p:tgtEl>
                                          <p:spTgt spid="20483">
                                            <p:txEl>
                                              <p:pRg st="7" end="7"/>
                                            </p:txEl>
                                          </p:spTgt>
                                        </p:tgtEl>
                                      </p:cBhvr>
                                    </p:animEffect>
                                  </p:childTnLst>
                                </p:cTn>
                              </p:par>
                            </p:childTnLst>
                          </p:cTn>
                        </p:par>
                        <p:par>
                          <p:cTn id="36" fill="hold" nodeType="afterGroup">
                            <p:stCondLst>
                              <p:cond delay="7500"/>
                            </p:stCondLst>
                            <p:childTnLst>
                              <p:par>
                                <p:cTn id="37" presetID="3" presetClass="entr" presetSubtype="10" fill="hold" nodeType="afterEffect">
                                  <p:stCondLst>
                                    <p:cond delay="0"/>
                                  </p:stCondLst>
                                  <p:childTnLst>
                                    <p:set>
                                      <p:cBhvr>
                                        <p:cTn id="38" dur="1" fill="hold">
                                          <p:stCondLst>
                                            <p:cond delay="0"/>
                                          </p:stCondLst>
                                        </p:cTn>
                                        <p:tgtEl>
                                          <p:spTgt spid="20483">
                                            <p:txEl>
                                              <p:pRg st="8" end="8"/>
                                            </p:txEl>
                                          </p:spTgt>
                                        </p:tgtEl>
                                        <p:attrNameLst>
                                          <p:attrName>style.visibility</p:attrName>
                                        </p:attrNameLst>
                                      </p:cBhvr>
                                      <p:to>
                                        <p:strVal val="visible"/>
                                      </p:to>
                                    </p:set>
                                    <p:animEffect transition="in" filter="blinds(horizontal)">
                                      <p:cBhvr>
                                        <p:cTn id="39" dur="1000"/>
                                        <p:tgtEl>
                                          <p:spTgt spid="20483">
                                            <p:txEl>
                                              <p:pRg st="8" end="8"/>
                                            </p:txEl>
                                          </p:spTgt>
                                        </p:tgtEl>
                                      </p:cBhvr>
                                    </p:animEffect>
                                  </p:childTnLst>
                                </p:cTn>
                              </p:par>
                            </p:childTnLst>
                          </p:cTn>
                        </p:par>
                        <p:par>
                          <p:cTn id="40" fill="hold" nodeType="afterGroup">
                            <p:stCondLst>
                              <p:cond delay="8500"/>
                            </p:stCondLst>
                            <p:childTnLst>
                              <p:par>
                                <p:cTn id="41" presetID="3" presetClass="entr" presetSubtype="10" fill="hold" nodeType="afterEffect">
                                  <p:stCondLst>
                                    <p:cond delay="0"/>
                                  </p:stCondLst>
                                  <p:childTnLst>
                                    <p:set>
                                      <p:cBhvr>
                                        <p:cTn id="42" dur="1" fill="hold">
                                          <p:stCondLst>
                                            <p:cond delay="0"/>
                                          </p:stCondLst>
                                        </p:cTn>
                                        <p:tgtEl>
                                          <p:spTgt spid="20483">
                                            <p:txEl>
                                              <p:pRg st="9" end="9"/>
                                            </p:txEl>
                                          </p:spTgt>
                                        </p:tgtEl>
                                        <p:attrNameLst>
                                          <p:attrName>style.visibility</p:attrName>
                                        </p:attrNameLst>
                                      </p:cBhvr>
                                      <p:to>
                                        <p:strVal val="visible"/>
                                      </p:to>
                                    </p:set>
                                    <p:animEffect transition="in" filter="blinds(horizontal)">
                                      <p:cBhvr>
                                        <p:cTn id="43" dur="1000"/>
                                        <p:tgtEl>
                                          <p:spTgt spid="20483">
                                            <p:txEl>
                                              <p:pRg st="9" end="9"/>
                                            </p:txEl>
                                          </p:spTgt>
                                        </p:tgtEl>
                                      </p:cBhvr>
                                    </p:animEffect>
                                  </p:childTnLst>
                                </p:cTn>
                              </p:par>
                            </p:childTnLst>
                          </p:cTn>
                        </p:par>
                        <p:par>
                          <p:cTn id="44" fill="hold" nodeType="afterGroup">
                            <p:stCondLst>
                              <p:cond delay="9500"/>
                            </p:stCondLst>
                            <p:childTnLst>
                              <p:par>
                                <p:cTn id="45" presetID="3" presetClass="entr" presetSubtype="10" fill="hold" nodeType="afterEffect">
                                  <p:stCondLst>
                                    <p:cond delay="0"/>
                                  </p:stCondLst>
                                  <p:childTnLst>
                                    <p:set>
                                      <p:cBhvr>
                                        <p:cTn id="46" dur="1" fill="hold">
                                          <p:stCondLst>
                                            <p:cond delay="0"/>
                                          </p:stCondLst>
                                        </p:cTn>
                                        <p:tgtEl>
                                          <p:spTgt spid="20483">
                                            <p:txEl>
                                              <p:pRg st="10" end="10"/>
                                            </p:txEl>
                                          </p:spTgt>
                                        </p:tgtEl>
                                        <p:attrNameLst>
                                          <p:attrName>style.visibility</p:attrName>
                                        </p:attrNameLst>
                                      </p:cBhvr>
                                      <p:to>
                                        <p:strVal val="visible"/>
                                      </p:to>
                                    </p:set>
                                    <p:animEffect transition="in" filter="blinds(horizontal)">
                                      <p:cBhvr>
                                        <p:cTn id="47" dur="1000"/>
                                        <p:tgtEl>
                                          <p:spTgt spid="20483">
                                            <p:txEl>
                                              <p:pRg st="10" end="10"/>
                                            </p:txEl>
                                          </p:spTgt>
                                        </p:tgtEl>
                                      </p:cBhvr>
                                    </p:animEffect>
                                  </p:childTnLst>
                                </p:cTn>
                              </p:par>
                            </p:childTnLst>
                          </p:cTn>
                        </p:par>
                        <p:par>
                          <p:cTn id="48" fill="hold" nodeType="afterGroup">
                            <p:stCondLst>
                              <p:cond delay="10500"/>
                            </p:stCondLst>
                            <p:childTnLst>
                              <p:par>
                                <p:cTn id="49" presetID="3" presetClass="entr" presetSubtype="10" fill="hold" nodeType="afterEffect">
                                  <p:stCondLst>
                                    <p:cond delay="0"/>
                                  </p:stCondLst>
                                  <p:childTnLst>
                                    <p:set>
                                      <p:cBhvr>
                                        <p:cTn id="50" dur="1" fill="hold">
                                          <p:stCondLst>
                                            <p:cond delay="0"/>
                                          </p:stCondLst>
                                        </p:cTn>
                                        <p:tgtEl>
                                          <p:spTgt spid="20483">
                                            <p:txEl>
                                              <p:pRg st="11" end="11"/>
                                            </p:txEl>
                                          </p:spTgt>
                                        </p:tgtEl>
                                        <p:attrNameLst>
                                          <p:attrName>style.visibility</p:attrName>
                                        </p:attrNameLst>
                                      </p:cBhvr>
                                      <p:to>
                                        <p:strVal val="visible"/>
                                      </p:to>
                                    </p:set>
                                    <p:animEffect transition="in" filter="blinds(horizontal)">
                                      <p:cBhvr>
                                        <p:cTn id="51" dur="1000"/>
                                        <p:tgtEl>
                                          <p:spTgt spid="20483">
                                            <p:txEl>
                                              <p:pRg st="11" end="11"/>
                                            </p:txEl>
                                          </p:spTgt>
                                        </p:tgtEl>
                                      </p:cBhvr>
                                    </p:animEffect>
                                  </p:childTnLst>
                                </p:cTn>
                              </p:par>
                            </p:childTnLst>
                          </p:cTn>
                        </p:par>
                        <p:par>
                          <p:cTn id="52" fill="hold" nodeType="afterGroup">
                            <p:stCondLst>
                              <p:cond delay="11500"/>
                            </p:stCondLst>
                            <p:childTnLst>
                              <p:par>
                                <p:cTn id="53" presetID="3" presetClass="entr" presetSubtype="10" fill="hold" nodeType="afterEffect">
                                  <p:stCondLst>
                                    <p:cond delay="0"/>
                                  </p:stCondLst>
                                  <p:childTnLst>
                                    <p:set>
                                      <p:cBhvr>
                                        <p:cTn id="54" dur="1" fill="hold">
                                          <p:stCondLst>
                                            <p:cond delay="0"/>
                                          </p:stCondLst>
                                        </p:cTn>
                                        <p:tgtEl>
                                          <p:spTgt spid="20483">
                                            <p:txEl>
                                              <p:pRg st="12" end="12"/>
                                            </p:txEl>
                                          </p:spTgt>
                                        </p:tgtEl>
                                        <p:attrNameLst>
                                          <p:attrName>style.visibility</p:attrName>
                                        </p:attrNameLst>
                                      </p:cBhvr>
                                      <p:to>
                                        <p:strVal val="visible"/>
                                      </p:to>
                                    </p:set>
                                    <p:animEffect transition="in" filter="blinds(horizontal)">
                                      <p:cBhvr>
                                        <p:cTn id="55" dur="1000"/>
                                        <p:tgtEl>
                                          <p:spTgt spid="20483">
                                            <p:txEl>
                                              <p:pRg st="12" end="12"/>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nodeType="clickEffect">
                                  <p:stCondLst>
                                    <p:cond delay="0"/>
                                  </p:stCondLst>
                                  <p:childTnLst>
                                    <p:set>
                                      <p:cBhvr>
                                        <p:cTn id="59" dur="1" fill="hold">
                                          <p:stCondLst>
                                            <p:cond delay="0"/>
                                          </p:stCondLst>
                                        </p:cTn>
                                        <p:tgtEl>
                                          <p:spTgt spid="20483">
                                            <p:txEl>
                                              <p:pRg st="0" end="0"/>
                                            </p:txEl>
                                          </p:spTgt>
                                        </p:tgtEl>
                                        <p:attrNameLst>
                                          <p:attrName>style.visibility</p:attrName>
                                        </p:attrNameLst>
                                      </p:cBhvr>
                                      <p:to>
                                        <p:strVal val="visible"/>
                                      </p:to>
                                    </p:set>
                                    <p:animEffect transition="in" filter="blinds(horizontal)">
                                      <p:cBhvr>
                                        <p:cTn id="60" dur="500"/>
                                        <p:tgtEl>
                                          <p:spTgt spid="20483">
                                            <p:txEl>
                                              <p:pRg st="0" end="0"/>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nodeType="clickEffect">
                                  <p:stCondLst>
                                    <p:cond delay="0"/>
                                  </p:stCondLst>
                                  <p:childTnLst>
                                    <p:set>
                                      <p:cBhvr>
                                        <p:cTn id="64" dur="1" fill="hold">
                                          <p:stCondLst>
                                            <p:cond delay="0"/>
                                          </p:stCondLst>
                                        </p:cTn>
                                        <p:tgtEl>
                                          <p:spTgt spid="20483">
                                            <p:txEl>
                                              <p:pRg st="1" end="1"/>
                                            </p:txEl>
                                          </p:spTgt>
                                        </p:tgtEl>
                                        <p:attrNameLst>
                                          <p:attrName>style.visibility</p:attrName>
                                        </p:attrNameLst>
                                      </p:cBhvr>
                                      <p:to>
                                        <p:strVal val="visible"/>
                                      </p:to>
                                    </p:set>
                                    <p:animEffect transition="in" filter="blinds(horizontal)">
                                      <p:cBhvr>
                                        <p:cTn id="65" dur="500"/>
                                        <p:tgtEl>
                                          <p:spTgt spid="20483">
                                            <p:txEl>
                                              <p:pRg st="1" end="1"/>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nodeType="clickEffect">
                                  <p:stCondLst>
                                    <p:cond delay="0"/>
                                  </p:stCondLst>
                                  <p:childTnLst>
                                    <p:set>
                                      <p:cBhvr>
                                        <p:cTn id="69" dur="1" fill="hold">
                                          <p:stCondLst>
                                            <p:cond delay="0"/>
                                          </p:stCondLst>
                                        </p:cTn>
                                        <p:tgtEl>
                                          <p:spTgt spid="20483">
                                            <p:txEl>
                                              <p:pRg st="2" end="2"/>
                                            </p:txEl>
                                          </p:spTgt>
                                        </p:tgtEl>
                                        <p:attrNameLst>
                                          <p:attrName>style.visibility</p:attrName>
                                        </p:attrNameLst>
                                      </p:cBhvr>
                                      <p:to>
                                        <p:strVal val="visible"/>
                                      </p:to>
                                    </p:set>
                                    <p:animEffect transition="in" filter="blinds(horizontal)">
                                      <p:cBhvr>
                                        <p:cTn id="70" dur="500"/>
                                        <p:tgtEl>
                                          <p:spTgt spid="20483">
                                            <p:txEl>
                                              <p:pRg st="2" end="2"/>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nodeType="clickEffect">
                                  <p:stCondLst>
                                    <p:cond delay="0"/>
                                  </p:stCondLst>
                                  <p:childTnLst>
                                    <p:set>
                                      <p:cBhvr>
                                        <p:cTn id="74" dur="1" fill="hold">
                                          <p:stCondLst>
                                            <p:cond delay="0"/>
                                          </p:stCondLst>
                                        </p:cTn>
                                        <p:tgtEl>
                                          <p:spTgt spid="20483">
                                            <p:txEl>
                                              <p:pRg st="3" end="3"/>
                                            </p:txEl>
                                          </p:spTgt>
                                        </p:tgtEl>
                                        <p:attrNameLst>
                                          <p:attrName>style.visibility</p:attrName>
                                        </p:attrNameLst>
                                      </p:cBhvr>
                                      <p:to>
                                        <p:strVal val="visible"/>
                                      </p:to>
                                    </p:set>
                                    <p:animEffect transition="in" filter="blinds(horizontal)">
                                      <p:cBhvr>
                                        <p:cTn id="75" dur="500"/>
                                        <p:tgtEl>
                                          <p:spTgt spid="20483">
                                            <p:txEl>
                                              <p:pRg st="3" end="3"/>
                                            </p:txEl>
                                          </p:spTgt>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3" presetClass="entr" presetSubtype="10" fill="hold" nodeType="clickEffect">
                                  <p:stCondLst>
                                    <p:cond delay="0"/>
                                  </p:stCondLst>
                                  <p:childTnLst>
                                    <p:set>
                                      <p:cBhvr>
                                        <p:cTn id="79" dur="1" fill="hold">
                                          <p:stCondLst>
                                            <p:cond delay="0"/>
                                          </p:stCondLst>
                                        </p:cTn>
                                        <p:tgtEl>
                                          <p:spTgt spid="20483">
                                            <p:txEl>
                                              <p:pRg st="4" end="4"/>
                                            </p:txEl>
                                          </p:spTgt>
                                        </p:tgtEl>
                                        <p:attrNameLst>
                                          <p:attrName>style.visibility</p:attrName>
                                        </p:attrNameLst>
                                      </p:cBhvr>
                                      <p:to>
                                        <p:strVal val="visible"/>
                                      </p:to>
                                    </p:set>
                                    <p:animEffect transition="in" filter="blinds(horizontal)">
                                      <p:cBhvr>
                                        <p:cTn id="80" dur="500"/>
                                        <p:tgtEl>
                                          <p:spTgt spid="20483">
                                            <p:txEl>
                                              <p:pRg st="4" end="4"/>
                                            </p:txEl>
                                          </p:spTgt>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3" presetClass="entr" presetSubtype="10" fill="hold" nodeType="clickEffect">
                                  <p:stCondLst>
                                    <p:cond delay="0"/>
                                  </p:stCondLst>
                                  <p:childTnLst>
                                    <p:set>
                                      <p:cBhvr>
                                        <p:cTn id="84" dur="1" fill="hold">
                                          <p:stCondLst>
                                            <p:cond delay="0"/>
                                          </p:stCondLst>
                                        </p:cTn>
                                        <p:tgtEl>
                                          <p:spTgt spid="20483">
                                            <p:txEl>
                                              <p:pRg st="5" end="5"/>
                                            </p:txEl>
                                          </p:spTgt>
                                        </p:tgtEl>
                                        <p:attrNameLst>
                                          <p:attrName>style.visibility</p:attrName>
                                        </p:attrNameLst>
                                      </p:cBhvr>
                                      <p:to>
                                        <p:strVal val="visible"/>
                                      </p:to>
                                    </p:set>
                                    <p:animEffect transition="in" filter="blinds(horizontal)">
                                      <p:cBhvr>
                                        <p:cTn id="85" dur="500"/>
                                        <p:tgtEl>
                                          <p:spTgt spid="20483">
                                            <p:txEl>
                                              <p:pRg st="5" end="5"/>
                                            </p:txEl>
                                          </p:spTgt>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3" presetClass="entr" presetSubtype="10" fill="hold" nodeType="clickEffect">
                                  <p:stCondLst>
                                    <p:cond delay="0"/>
                                  </p:stCondLst>
                                  <p:childTnLst>
                                    <p:set>
                                      <p:cBhvr>
                                        <p:cTn id="89" dur="1" fill="hold">
                                          <p:stCondLst>
                                            <p:cond delay="0"/>
                                          </p:stCondLst>
                                        </p:cTn>
                                        <p:tgtEl>
                                          <p:spTgt spid="20483">
                                            <p:txEl>
                                              <p:pRg st="6" end="6"/>
                                            </p:txEl>
                                          </p:spTgt>
                                        </p:tgtEl>
                                        <p:attrNameLst>
                                          <p:attrName>style.visibility</p:attrName>
                                        </p:attrNameLst>
                                      </p:cBhvr>
                                      <p:to>
                                        <p:strVal val="visible"/>
                                      </p:to>
                                    </p:set>
                                    <p:animEffect transition="in" filter="blinds(horizontal)">
                                      <p:cBhvr>
                                        <p:cTn id="90" dur="500"/>
                                        <p:tgtEl>
                                          <p:spTgt spid="20483">
                                            <p:txEl>
                                              <p:pRg st="6" end="6"/>
                                            </p:txEl>
                                          </p:spTgt>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3" presetClass="entr" presetSubtype="10" fill="hold" nodeType="clickEffect">
                                  <p:stCondLst>
                                    <p:cond delay="0"/>
                                  </p:stCondLst>
                                  <p:childTnLst>
                                    <p:set>
                                      <p:cBhvr>
                                        <p:cTn id="94" dur="1" fill="hold">
                                          <p:stCondLst>
                                            <p:cond delay="0"/>
                                          </p:stCondLst>
                                        </p:cTn>
                                        <p:tgtEl>
                                          <p:spTgt spid="20483">
                                            <p:txEl>
                                              <p:pRg st="7" end="7"/>
                                            </p:txEl>
                                          </p:spTgt>
                                        </p:tgtEl>
                                        <p:attrNameLst>
                                          <p:attrName>style.visibility</p:attrName>
                                        </p:attrNameLst>
                                      </p:cBhvr>
                                      <p:to>
                                        <p:strVal val="visible"/>
                                      </p:to>
                                    </p:set>
                                    <p:animEffect transition="in" filter="blinds(horizontal)">
                                      <p:cBhvr>
                                        <p:cTn id="95" dur="500"/>
                                        <p:tgtEl>
                                          <p:spTgt spid="20483">
                                            <p:txEl>
                                              <p:pRg st="7" end="7"/>
                                            </p:txEl>
                                          </p:spTgt>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3" presetClass="entr" presetSubtype="10" fill="hold" nodeType="clickEffect">
                                  <p:stCondLst>
                                    <p:cond delay="0"/>
                                  </p:stCondLst>
                                  <p:childTnLst>
                                    <p:set>
                                      <p:cBhvr>
                                        <p:cTn id="99" dur="1" fill="hold">
                                          <p:stCondLst>
                                            <p:cond delay="0"/>
                                          </p:stCondLst>
                                        </p:cTn>
                                        <p:tgtEl>
                                          <p:spTgt spid="20483">
                                            <p:txEl>
                                              <p:pRg st="8" end="8"/>
                                            </p:txEl>
                                          </p:spTgt>
                                        </p:tgtEl>
                                        <p:attrNameLst>
                                          <p:attrName>style.visibility</p:attrName>
                                        </p:attrNameLst>
                                      </p:cBhvr>
                                      <p:to>
                                        <p:strVal val="visible"/>
                                      </p:to>
                                    </p:set>
                                    <p:animEffect transition="in" filter="blinds(horizontal)">
                                      <p:cBhvr>
                                        <p:cTn id="100" dur="500"/>
                                        <p:tgtEl>
                                          <p:spTgt spid="20483">
                                            <p:txEl>
                                              <p:pRg st="8" end="8"/>
                                            </p:txEl>
                                          </p:spTgt>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3" presetClass="entr" presetSubtype="10" fill="hold" nodeType="clickEffect">
                                  <p:stCondLst>
                                    <p:cond delay="0"/>
                                  </p:stCondLst>
                                  <p:childTnLst>
                                    <p:set>
                                      <p:cBhvr>
                                        <p:cTn id="104" dur="1" fill="hold">
                                          <p:stCondLst>
                                            <p:cond delay="0"/>
                                          </p:stCondLst>
                                        </p:cTn>
                                        <p:tgtEl>
                                          <p:spTgt spid="20483">
                                            <p:txEl>
                                              <p:pRg st="9" end="9"/>
                                            </p:txEl>
                                          </p:spTgt>
                                        </p:tgtEl>
                                        <p:attrNameLst>
                                          <p:attrName>style.visibility</p:attrName>
                                        </p:attrNameLst>
                                      </p:cBhvr>
                                      <p:to>
                                        <p:strVal val="visible"/>
                                      </p:to>
                                    </p:set>
                                    <p:animEffect transition="in" filter="blinds(horizontal)">
                                      <p:cBhvr>
                                        <p:cTn id="105" dur="500"/>
                                        <p:tgtEl>
                                          <p:spTgt spid="20483">
                                            <p:txEl>
                                              <p:pRg st="9" end="9"/>
                                            </p:txEl>
                                          </p:spTgt>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3" presetClass="entr" presetSubtype="10" fill="hold" nodeType="clickEffect">
                                  <p:stCondLst>
                                    <p:cond delay="0"/>
                                  </p:stCondLst>
                                  <p:childTnLst>
                                    <p:set>
                                      <p:cBhvr>
                                        <p:cTn id="109" dur="1" fill="hold">
                                          <p:stCondLst>
                                            <p:cond delay="0"/>
                                          </p:stCondLst>
                                        </p:cTn>
                                        <p:tgtEl>
                                          <p:spTgt spid="20483">
                                            <p:txEl>
                                              <p:pRg st="10" end="10"/>
                                            </p:txEl>
                                          </p:spTgt>
                                        </p:tgtEl>
                                        <p:attrNameLst>
                                          <p:attrName>style.visibility</p:attrName>
                                        </p:attrNameLst>
                                      </p:cBhvr>
                                      <p:to>
                                        <p:strVal val="visible"/>
                                      </p:to>
                                    </p:set>
                                    <p:animEffect transition="in" filter="blinds(horizontal)">
                                      <p:cBhvr>
                                        <p:cTn id="110" dur="500"/>
                                        <p:tgtEl>
                                          <p:spTgt spid="20483">
                                            <p:txEl>
                                              <p:pRg st="10" end="10"/>
                                            </p:txEl>
                                          </p:spTgt>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3" presetClass="entr" presetSubtype="10" fill="hold" nodeType="clickEffect">
                                  <p:stCondLst>
                                    <p:cond delay="0"/>
                                  </p:stCondLst>
                                  <p:childTnLst>
                                    <p:set>
                                      <p:cBhvr>
                                        <p:cTn id="114" dur="1" fill="hold">
                                          <p:stCondLst>
                                            <p:cond delay="0"/>
                                          </p:stCondLst>
                                        </p:cTn>
                                        <p:tgtEl>
                                          <p:spTgt spid="20483">
                                            <p:txEl>
                                              <p:pRg st="11" end="11"/>
                                            </p:txEl>
                                          </p:spTgt>
                                        </p:tgtEl>
                                        <p:attrNameLst>
                                          <p:attrName>style.visibility</p:attrName>
                                        </p:attrNameLst>
                                      </p:cBhvr>
                                      <p:to>
                                        <p:strVal val="visible"/>
                                      </p:to>
                                    </p:set>
                                    <p:animEffect transition="in" filter="blinds(horizontal)">
                                      <p:cBhvr>
                                        <p:cTn id="115" dur="500"/>
                                        <p:tgtEl>
                                          <p:spTgt spid="20483">
                                            <p:txEl>
                                              <p:pRg st="11" end="11"/>
                                            </p:txEl>
                                          </p:spTgt>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3" presetClass="entr" presetSubtype="10" fill="hold" nodeType="clickEffect">
                                  <p:stCondLst>
                                    <p:cond delay="0"/>
                                  </p:stCondLst>
                                  <p:childTnLst>
                                    <p:set>
                                      <p:cBhvr>
                                        <p:cTn id="119" dur="1" fill="hold">
                                          <p:stCondLst>
                                            <p:cond delay="0"/>
                                          </p:stCondLst>
                                        </p:cTn>
                                        <p:tgtEl>
                                          <p:spTgt spid="20483">
                                            <p:txEl>
                                              <p:pRg st="12" end="12"/>
                                            </p:txEl>
                                          </p:spTgt>
                                        </p:tgtEl>
                                        <p:attrNameLst>
                                          <p:attrName>style.visibility</p:attrName>
                                        </p:attrNameLst>
                                      </p:cBhvr>
                                      <p:to>
                                        <p:strVal val="visible"/>
                                      </p:to>
                                    </p:set>
                                    <p:animEffect transition="in" filter="blinds(horizontal)">
                                      <p:cBhvr>
                                        <p:cTn id="120" dur="500"/>
                                        <p:tgtEl>
                                          <p:spTgt spid="2048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5A5263A-8DFE-C96E-DD0C-6440E62E642F}"/>
              </a:ext>
            </a:extLst>
          </p:cNvPr>
          <p:cNvSpPr>
            <a:spLocks noGrp="1" noChangeArrowheads="1"/>
          </p:cNvSpPr>
          <p:nvPr>
            <p:ph type="title"/>
          </p:nvPr>
        </p:nvSpPr>
        <p:spPr>
          <a:xfrm>
            <a:off x="1981200" y="274638"/>
            <a:ext cx="8229600" cy="792162"/>
          </a:xfrm>
        </p:spPr>
        <p:txBody>
          <a:bodyPr/>
          <a:lstStyle/>
          <a:p>
            <a:pPr eaLnBrk="1" hangingPunct="1"/>
            <a:endParaRPr lang="en-US" altLang="en-US"/>
          </a:p>
        </p:txBody>
      </p:sp>
      <p:sp>
        <p:nvSpPr>
          <p:cNvPr id="34819" name="Rectangle 3">
            <a:extLst>
              <a:ext uri="{FF2B5EF4-FFF2-40B4-BE49-F238E27FC236}">
                <a16:creationId xmlns:a16="http://schemas.microsoft.com/office/drawing/2014/main" id="{366B5058-00A2-2AC8-28D1-AC7BBAEDA8B6}"/>
              </a:ext>
            </a:extLst>
          </p:cNvPr>
          <p:cNvSpPr>
            <a:spLocks noGrp="1" noChangeArrowheads="1"/>
          </p:cNvSpPr>
          <p:nvPr>
            <p:ph type="body" idx="1"/>
          </p:nvPr>
        </p:nvSpPr>
        <p:spPr>
          <a:xfrm>
            <a:off x="1981200" y="533401"/>
            <a:ext cx="8229600" cy="4525963"/>
          </a:xfrm>
        </p:spPr>
        <p:txBody>
          <a:bodyPr>
            <a:normAutofit fontScale="92500" lnSpcReduction="20000"/>
          </a:bodyPr>
          <a:lstStyle/>
          <a:p>
            <a:pPr marL="1371600" lvl="2" indent="-457200">
              <a:buFontTx/>
              <a:buAutoNum type="alphaLcPeriod" startAt="2"/>
            </a:pPr>
            <a:r>
              <a:rPr lang="en-US" altLang="en-US" sz="1600" b="1"/>
              <a:t>Paraformaldehyde</a:t>
            </a:r>
          </a:p>
          <a:p>
            <a:pPr marL="1752600" lvl="3" indent="-381000">
              <a:buFontTx/>
              <a:buChar char="•"/>
            </a:pPr>
            <a:r>
              <a:rPr lang="en-US" altLang="en-US" sz="1600"/>
              <a:t>Polymeric form of formaldehyde</a:t>
            </a:r>
          </a:p>
          <a:p>
            <a:pPr marL="1752600" lvl="3" indent="-381000">
              <a:buFontTx/>
              <a:buChar char="•"/>
            </a:pPr>
            <a:r>
              <a:rPr lang="en-US" altLang="en-US" sz="1600"/>
              <a:t>Properties similar to formaldehyde that is toxic, allergenic and genotoxic in nature</a:t>
            </a:r>
          </a:p>
          <a:p>
            <a:pPr marL="1752600" lvl="3" indent="-381000">
              <a:buFontTx/>
              <a:buChar char="•"/>
            </a:pPr>
            <a:r>
              <a:rPr lang="en-US" altLang="en-US" sz="1600"/>
              <a:t>Composition:</a:t>
            </a:r>
          </a:p>
          <a:p>
            <a:pPr marL="2209800" lvl="4" indent="-381000">
              <a:buFontTx/>
              <a:buChar char="o"/>
            </a:pPr>
            <a:r>
              <a:rPr lang="en-US" altLang="en-US" sz="1600"/>
              <a:t>N2- a compound containing paraformaldehyde as its primary ingredient. Contains eugenol and phenylmercuric borate and sometimes corticosteroids, antibiotics and perfume. Antibacterial effect last for seven to ten days</a:t>
            </a:r>
          </a:p>
          <a:p>
            <a:pPr marL="1752600" lvl="3" indent="-381000">
              <a:buFontTx/>
              <a:buChar char="•"/>
            </a:pPr>
            <a:endParaRPr lang="en-US" altLang="en-US" sz="1600"/>
          </a:p>
          <a:p>
            <a:pPr marL="1371600" lvl="2" indent="-457200">
              <a:buFontTx/>
              <a:buAutoNum type="alphaLcPeriod" startAt="3"/>
            </a:pPr>
            <a:r>
              <a:rPr lang="en-US" altLang="en-US" sz="1600" b="1"/>
              <a:t>Glutaraldehyde </a:t>
            </a:r>
          </a:p>
          <a:p>
            <a:pPr marL="1752600" lvl="3" indent="-381000">
              <a:buFontTx/>
              <a:buChar char="•"/>
            </a:pPr>
            <a:r>
              <a:rPr lang="en-US" altLang="en-US" sz="1600"/>
              <a:t>Strong disinfectant and fixative </a:t>
            </a:r>
          </a:p>
          <a:p>
            <a:pPr marL="1752600" lvl="3" indent="-381000">
              <a:buFontTx/>
              <a:buChar char="•"/>
            </a:pPr>
            <a:r>
              <a:rPr lang="en-US" altLang="en-US" sz="1600"/>
              <a:t>Does not produce an immune reaction </a:t>
            </a:r>
          </a:p>
          <a:p>
            <a:pPr marL="1752600" lvl="3" indent="-381000">
              <a:buFontTx/>
              <a:buChar char="•"/>
            </a:pPr>
            <a:r>
              <a:rPr lang="en-US" altLang="en-US" sz="1600"/>
              <a:t>Composition:</a:t>
            </a:r>
          </a:p>
          <a:p>
            <a:pPr marL="2209800" lvl="4" indent="-381000">
              <a:buFontTx/>
              <a:buChar char="o"/>
            </a:pPr>
            <a:r>
              <a:rPr lang="en-US" altLang="en-US" sz="1600"/>
              <a:t>Colorless oil slightly soluble in water and slight acidic action</a:t>
            </a:r>
          </a:p>
          <a:p>
            <a:pPr marL="2209800" lvl="4" indent="-381000">
              <a:buFontTx/>
              <a:buChar char="o"/>
            </a:pPr>
            <a:r>
              <a:rPr lang="en-US" altLang="en-US" sz="1600"/>
              <a:t>Recommended in low concentration (2 percent) as an intracanal medicament</a:t>
            </a:r>
          </a:p>
          <a:p>
            <a:pPr marL="2209800" lvl="4" indent="-381000">
              <a:buNone/>
            </a:pPr>
            <a:endParaRPr lang="en-US" altLang="en-US" sz="1600"/>
          </a:p>
          <a:p>
            <a:pPr marL="609600" indent="-609600">
              <a:buFont typeface="Wingdings" panose="05000000000000000000" pitchFamily="2" charset="2"/>
              <a:buChar char="Ø"/>
            </a:pPr>
            <a:r>
              <a:rPr lang="en-US" altLang="en-US" sz="1600"/>
              <a:t>All phenolic compounds are highly volatile with low surface tension. Therefore they are placed on a cotton pellet in the chamber of the tooth during treatment, the vapors will permeate the entire canal preparation. Only a tiny quantity of medication is needed for effectiveness.</a:t>
            </a:r>
          </a:p>
          <a:p>
            <a:pPr marL="609600" indent="-609600">
              <a:buFont typeface="Wingdings" panose="05000000000000000000" pitchFamily="2" charset="2"/>
              <a:buChar char="Ø"/>
            </a:pPr>
            <a:endParaRPr lang="en-US" alt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blinds(horizontal)">
                                      <p:cBhvr>
                                        <p:cTn id="7" dur="500"/>
                                        <p:tgtEl>
                                          <p:spTgt spid="34819">
                                            <p:txEl>
                                              <p:pRg st="0" end="0"/>
                                            </p:txEl>
                                          </p:spTgt>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animEffect transition="in" filter="blinds(horizontal)">
                                      <p:cBhvr>
                                        <p:cTn id="11" dur="1000"/>
                                        <p:tgtEl>
                                          <p:spTgt spid="34819">
                                            <p:txEl>
                                              <p:pRg st="1" end="1"/>
                                            </p:txEl>
                                          </p:spTgt>
                                        </p:tgtEl>
                                      </p:cBhvr>
                                    </p:animEffect>
                                  </p:childTnLst>
                                </p:cTn>
                              </p:par>
                            </p:childTnLst>
                          </p:cTn>
                        </p:par>
                        <p:par>
                          <p:cTn id="12" fill="hold" nodeType="afterGroup">
                            <p:stCondLst>
                              <p:cond delay="1500"/>
                            </p:stCondLst>
                            <p:childTnLst>
                              <p:par>
                                <p:cTn id="13" presetID="3" presetClass="entr" presetSubtype="10" fill="hold" nodeType="after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animEffect transition="in" filter="blinds(horizontal)">
                                      <p:cBhvr>
                                        <p:cTn id="15" dur="1000"/>
                                        <p:tgtEl>
                                          <p:spTgt spid="34819">
                                            <p:txEl>
                                              <p:pRg st="2" end="2"/>
                                            </p:txEl>
                                          </p:spTgt>
                                        </p:tgtEl>
                                      </p:cBhvr>
                                    </p:animEffect>
                                  </p:childTnLst>
                                </p:cTn>
                              </p:par>
                            </p:childTnLst>
                          </p:cTn>
                        </p:par>
                        <p:par>
                          <p:cTn id="16" fill="hold" nodeType="afterGroup">
                            <p:stCondLst>
                              <p:cond delay="2500"/>
                            </p:stCondLst>
                            <p:childTnLst>
                              <p:par>
                                <p:cTn id="17" presetID="3" presetClass="entr" presetSubtype="10" fill="hold" nodeType="afterEffect">
                                  <p:stCondLst>
                                    <p:cond delay="0"/>
                                  </p:stCondLst>
                                  <p:childTnLst>
                                    <p:set>
                                      <p:cBhvr>
                                        <p:cTn id="18" dur="1" fill="hold">
                                          <p:stCondLst>
                                            <p:cond delay="0"/>
                                          </p:stCondLst>
                                        </p:cTn>
                                        <p:tgtEl>
                                          <p:spTgt spid="34819">
                                            <p:txEl>
                                              <p:pRg st="3" end="3"/>
                                            </p:txEl>
                                          </p:spTgt>
                                        </p:tgtEl>
                                        <p:attrNameLst>
                                          <p:attrName>style.visibility</p:attrName>
                                        </p:attrNameLst>
                                      </p:cBhvr>
                                      <p:to>
                                        <p:strVal val="visible"/>
                                      </p:to>
                                    </p:set>
                                    <p:animEffect transition="in" filter="blinds(horizontal)">
                                      <p:cBhvr>
                                        <p:cTn id="19" dur="1000"/>
                                        <p:tgtEl>
                                          <p:spTgt spid="34819">
                                            <p:txEl>
                                              <p:pRg st="3" end="3"/>
                                            </p:txEl>
                                          </p:spTgt>
                                        </p:tgtEl>
                                      </p:cBhvr>
                                    </p:animEffect>
                                  </p:childTnLst>
                                </p:cTn>
                              </p:par>
                            </p:childTnLst>
                          </p:cTn>
                        </p:par>
                        <p:par>
                          <p:cTn id="20" fill="hold" nodeType="afterGroup">
                            <p:stCondLst>
                              <p:cond delay="3500"/>
                            </p:stCondLst>
                            <p:childTnLst>
                              <p:par>
                                <p:cTn id="21" presetID="3" presetClass="entr" presetSubtype="10" fill="hold" nodeType="afterEffect">
                                  <p:stCondLst>
                                    <p:cond delay="0"/>
                                  </p:stCondLst>
                                  <p:childTnLst>
                                    <p:set>
                                      <p:cBhvr>
                                        <p:cTn id="22" dur="1" fill="hold">
                                          <p:stCondLst>
                                            <p:cond delay="0"/>
                                          </p:stCondLst>
                                        </p:cTn>
                                        <p:tgtEl>
                                          <p:spTgt spid="34819">
                                            <p:txEl>
                                              <p:pRg st="4" end="4"/>
                                            </p:txEl>
                                          </p:spTgt>
                                        </p:tgtEl>
                                        <p:attrNameLst>
                                          <p:attrName>style.visibility</p:attrName>
                                        </p:attrNameLst>
                                      </p:cBhvr>
                                      <p:to>
                                        <p:strVal val="visible"/>
                                      </p:to>
                                    </p:set>
                                    <p:animEffect transition="in" filter="blinds(horizontal)">
                                      <p:cBhvr>
                                        <p:cTn id="23" dur="1000"/>
                                        <p:tgtEl>
                                          <p:spTgt spid="34819">
                                            <p:txEl>
                                              <p:pRg st="4" end="4"/>
                                            </p:txEl>
                                          </p:spTgt>
                                        </p:tgtEl>
                                      </p:cBhvr>
                                    </p:animEffect>
                                  </p:childTnLst>
                                </p:cTn>
                              </p:par>
                            </p:childTnLst>
                          </p:cTn>
                        </p:par>
                        <p:par>
                          <p:cTn id="24" fill="hold" nodeType="afterGroup">
                            <p:stCondLst>
                              <p:cond delay="4500"/>
                            </p:stCondLst>
                            <p:childTnLst>
                              <p:par>
                                <p:cTn id="25" presetID="3" presetClass="entr" presetSubtype="10" fill="hold" nodeType="afterEffect">
                                  <p:stCondLst>
                                    <p:cond delay="0"/>
                                  </p:stCondLst>
                                  <p:childTnLst>
                                    <p:set>
                                      <p:cBhvr>
                                        <p:cTn id="26" dur="1" fill="hold">
                                          <p:stCondLst>
                                            <p:cond delay="0"/>
                                          </p:stCondLst>
                                        </p:cTn>
                                        <p:tgtEl>
                                          <p:spTgt spid="34819">
                                            <p:txEl>
                                              <p:pRg st="6" end="6"/>
                                            </p:txEl>
                                          </p:spTgt>
                                        </p:tgtEl>
                                        <p:attrNameLst>
                                          <p:attrName>style.visibility</p:attrName>
                                        </p:attrNameLst>
                                      </p:cBhvr>
                                      <p:to>
                                        <p:strVal val="visible"/>
                                      </p:to>
                                    </p:set>
                                    <p:animEffect transition="in" filter="blinds(horizontal)">
                                      <p:cBhvr>
                                        <p:cTn id="27" dur="1000"/>
                                        <p:tgtEl>
                                          <p:spTgt spid="34819">
                                            <p:txEl>
                                              <p:pRg st="6" end="6"/>
                                            </p:txEl>
                                          </p:spTgt>
                                        </p:tgtEl>
                                      </p:cBhvr>
                                    </p:animEffect>
                                  </p:childTnLst>
                                </p:cTn>
                              </p:par>
                            </p:childTnLst>
                          </p:cTn>
                        </p:par>
                        <p:par>
                          <p:cTn id="28" fill="hold" nodeType="afterGroup">
                            <p:stCondLst>
                              <p:cond delay="5500"/>
                            </p:stCondLst>
                            <p:childTnLst>
                              <p:par>
                                <p:cTn id="29" presetID="3" presetClass="entr" presetSubtype="10" fill="hold" nodeType="afterEffect">
                                  <p:stCondLst>
                                    <p:cond delay="0"/>
                                  </p:stCondLst>
                                  <p:childTnLst>
                                    <p:set>
                                      <p:cBhvr>
                                        <p:cTn id="30" dur="1" fill="hold">
                                          <p:stCondLst>
                                            <p:cond delay="0"/>
                                          </p:stCondLst>
                                        </p:cTn>
                                        <p:tgtEl>
                                          <p:spTgt spid="34819">
                                            <p:txEl>
                                              <p:pRg st="7" end="7"/>
                                            </p:txEl>
                                          </p:spTgt>
                                        </p:tgtEl>
                                        <p:attrNameLst>
                                          <p:attrName>style.visibility</p:attrName>
                                        </p:attrNameLst>
                                      </p:cBhvr>
                                      <p:to>
                                        <p:strVal val="visible"/>
                                      </p:to>
                                    </p:set>
                                    <p:animEffect transition="in" filter="blinds(horizontal)">
                                      <p:cBhvr>
                                        <p:cTn id="31" dur="1000"/>
                                        <p:tgtEl>
                                          <p:spTgt spid="34819">
                                            <p:txEl>
                                              <p:pRg st="7" end="7"/>
                                            </p:txEl>
                                          </p:spTgt>
                                        </p:tgtEl>
                                      </p:cBhvr>
                                    </p:animEffect>
                                  </p:childTnLst>
                                </p:cTn>
                              </p:par>
                            </p:childTnLst>
                          </p:cTn>
                        </p:par>
                        <p:par>
                          <p:cTn id="32" fill="hold" nodeType="afterGroup">
                            <p:stCondLst>
                              <p:cond delay="6500"/>
                            </p:stCondLst>
                            <p:childTnLst>
                              <p:par>
                                <p:cTn id="33" presetID="3" presetClass="entr" presetSubtype="10" fill="hold" nodeType="afterEffect">
                                  <p:stCondLst>
                                    <p:cond delay="0"/>
                                  </p:stCondLst>
                                  <p:childTnLst>
                                    <p:set>
                                      <p:cBhvr>
                                        <p:cTn id="34" dur="1" fill="hold">
                                          <p:stCondLst>
                                            <p:cond delay="0"/>
                                          </p:stCondLst>
                                        </p:cTn>
                                        <p:tgtEl>
                                          <p:spTgt spid="34819">
                                            <p:txEl>
                                              <p:pRg st="8" end="8"/>
                                            </p:txEl>
                                          </p:spTgt>
                                        </p:tgtEl>
                                        <p:attrNameLst>
                                          <p:attrName>style.visibility</p:attrName>
                                        </p:attrNameLst>
                                      </p:cBhvr>
                                      <p:to>
                                        <p:strVal val="visible"/>
                                      </p:to>
                                    </p:set>
                                    <p:animEffect transition="in" filter="blinds(horizontal)">
                                      <p:cBhvr>
                                        <p:cTn id="35" dur="1000"/>
                                        <p:tgtEl>
                                          <p:spTgt spid="34819">
                                            <p:txEl>
                                              <p:pRg st="8" end="8"/>
                                            </p:txEl>
                                          </p:spTgt>
                                        </p:tgtEl>
                                      </p:cBhvr>
                                    </p:animEffect>
                                  </p:childTnLst>
                                </p:cTn>
                              </p:par>
                            </p:childTnLst>
                          </p:cTn>
                        </p:par>
                        <p:par>
                          <p:cTn id="36" fill="hold" nodeType="afterGroup">
                            <p:stCondLst>
                              <p:cond delay="7500"/>
                            </p:stCondLst>
                            <p:childTnLst>
                              <p:par>
                                <p:cTn id="37" presetID="3" presetClass="entr" presetSubtype="10" fill="hold" nodeType="afterEffect">
                                  <p:stCondLst>
                                    <p:cond delay="0"/>
                                  </p:stCondLst>
                                  <p:childTnLst>
                                    <p:set>
                                      <p:cBhvr>
                                        <p:cTn id="38" dur="1" fill="hold">
                                          <p:stCondLst>
                                            <p:cond delay="0"/>
                                          </p:stCondLst>
                                        </p:cTn>
                                        <p:tgtEl>
                                          <p:spTgt spid="34819">
                                            <p:txEl>
                                              <p:pRg st="9" end="9"/>
                                            </p:txEl>
                                          </p:spTgt>
                                        </p:tgtEl>
                                        <p:attrNameLst>
                                          <p:attrName>style.visibility</p:attrName>
                                        </p:attrNameLst>
                                      </p:cBhvr>
                                      <p:to>
                                        <p:strVal val="visible"/>
                                      </p:to>
                                    </p:set>
                                    <p:animEffect transition="in" filter="blinds(horizontal)">
                                      <p:cBhvr>
                                        <p:cTn id="39" dur="1000"/>
                                        <p:tgtEl>
                                          <p:spTgt spid="34819">
                                            <p:txEl>
                                              <p:pRg st="9" end="9"/>
                                            </p:txEl>
                                          </p:spTgt>
                                        </p:tgtEl>
                                      </p:cBhvr>
                                    </p:animEffect>
                                  </p:childTnLst>
                                </p:cTn>
                              </p:par>
                            </p:childTnLst>
                          </p:cTn>
                        </p:par>
                        <p:par>
                          <p:cTn id="40" fill="hold" nodeType="afterGroup">
                            <p:stCondLst>
                              <p:cond delay="8500"/>
                            </p:stCondLst>
                            <p:childTnLst>
                              <p:par>
                                <p:cTn id="41" presetID="3" presetClass="entr" presetSubtype="10" fill="hold" nodeType="afterEffect">
                                  <p:stCondLst>
                                    <p:cond delay="0"/>
                                  </p:stCondLst>
                                  <p:childTnLst>
                                    <p:set>
                                      <p:cBhvr>
                                        <p:cTn id="42" dur="1" fill="hold">
                                          <p:stCondLst>
                                            <p:cond delay="0"/>
                                          </p:stCondLst>
                                        </p:cTn>
                                        <p:tgtEl>
                                          <p:spTgt spid="34819">
                                            <p:txEl>
                                              <p:pRg st="10" end="10"/>
                                            </p:txEl>
                                          </p:spTgt>
                                        </p:tgtEl>
                                        <p:attrNameLst>
                                          <p:attrName>style.visibility</p:attrName>
                                        </p:attrNameLst>
                                      </p:cBhvr>
                                      <p:to>
                                        <p:strVal val="visible"/>
                                      </p:to>
                                    </p:set>
                                    <p:animEffect transition="in" filter="blinds(horizontal)">
                                      <p:cBhvr>
                                        <p:cTn id="43" dur="1000"/>
                                        <p:tgtEl>
                                          <p:spTgt spid="34819">
                                            <p:txEl>
                                              <p:pRg st="10" end="10"/>
                                            </p:txEl>
                                          </p:spTgt>
                                        </p:tgtEl>
                                      </p:cBhvr>
                                    </p:animEffect>
                                  </p:childTnLst>
                                </p:cTn>
                              </p:par>
                            </p:childTnLst>
                          </p:cTn>
                        </p:par>
                        <p:par>
                          <p:cTn id="44" fill="hold" nodeType="afterGroup">
                            <p:stCondLst>
                              <p:cond delay="9500"/>
                            </p:stCondLst>
                            <p:childTnLst>
                              <p:par>
                                <p:cTn id="45" presetID="3" presetClass="entr" presetSubtype="10" fill="hold" nodeType="afterEffect">
                                  <p:stCondLst>
                                    <p:cond delay="0"/>
                                  </p:stCondLst>
                                  <p:childTnLst>
                                    <p:set>
                                      <p:cBhvr>
                                        <p:cTn id="46" dur="1" fill="hold">
                                          <p:stCondLst>
                                            <p:cond delay="0"/>
                                          </p:stCondLst>
                                        </p:cTn>
                                        <p:tgtEl>
                                          <p:spTgt spid="34819">
                                            <p:txEl>
                                              <p:pRg st="11" end="11"/>
                                            </p:txEl>
                                          </p:spTgt>
                                        </p:tgtEl>
                                        <p:attrNameLst>
                                          <p:attrName>style.visibility</p:attrName>
                                        </p:attrNameLst>
                                      </p:cBhvr>
                                      <p:to>
                                        <p:strVal val="visible"/>
                                      </p:to>
                                    </p:set>
                                    <p:animEffect transition="in" filter="blinds(horizontal)">
                                      <p:cBhvr>
                                        <p:cTn id="47" dur="1000"/>
                                        <p:tgtEl>
                                          <p:spTgt spid="34819">
                                            <p:txEl>
                                              <p:pRg st="11" end="11"/>
                                            </p:txEl>
                                          </p:spTgt>
                                        </p:tgtEl>
                                      </p:cBhvr>
                                    </p:animEffect>
                                  </p:childTnLst>
                                </p:cTn>
                              </p:par>
                            </p:childTnLst>
                          </p:cTn>
                        </p:par>
                        <p:par>
                          <p:cTn id="48" fill="hold" nodeType="afterGroup">
                            <p:stCondLst>
                              <p:cond delay="10500"/>
                            </p:stCondLst>
                            <p:childTnLst>
                              <p:par>
                                <p:cTn id="49" presetID="3" presetClass="entr" presetSubtype="10" fill="hold" nodeType="afterEffect">
                                  <p:stCondLst>
                                    <p:cond delay="0"/>
                                  </p:stCondLst>
                                  <p:childTnLst>
                                    <p:set>
                                      <p:cBhvr>
                                        <p:cTn id="50" dur="1" fill="hold">
                                          <p:stCondLst>
                                            <p:cond delay="0"/>
                                          </p:stCondLst>
                                        </p:cTn>
                                        <p:tgtEl>
                                          <p:spTgt spid="34819">
                                            <p:txEl>
                                              <p:pRg st="13" end="13"/>
                                            </p:txEl>
                                          </p:spTgt>
                                        </p:tgtEl>
                                        <p:attrNameLst>
                                          <p:attrName>style.visibility</p:attrName>
                                        </p:attrNameLst>
                                      </p:cBhvr>
                                      <p:to>
                                        <p:strVal val="visible"/>
                                      </p:to>
                                    </p:set>
                                    <p:animEffect transition="in" filter="blinds(horizontal)">
                                      <p:cBhvr>
                                        <p:cTn id="51" dur="1000"/>
                                        <p:tgtEl>
                                          <p:spTgt spid="3481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DDC7B11-09F4-493F-D382-1F3787D60743}"/>
              </a:ext>
            </a:extLst>
          </p:cNvPr>
          <p:cNvSpPr>
            <a:spLocks noGrp="1" noChangeArrowheads="1"/>
          </p:cNvSpPr>
          <p:nvPr>
            <p:ph type="title"/>
          </p:nvPr>
        </p:nvSpPr>
        <p:spPr/>
        <p:txBody>
          <a:bodyPr/>
          <a:lstStyle/>
          <a:p>
            <a:pPr eaLnBrk="1" hangingPunct="1"/>
            <a:endParaRPr lang="en-US" altLang="en-US"/>
          </a:p>
        </p:txBody>
      </p:sp>
      <p:sp>
        <p:nvSpPr>
          <p:cNvPr id="35843" name="Rectangle 3">
            <a:extLst>
              <a:ext uri="{FF2B5EF4-FFF2-40B4-BE49-F238E27FC236}">
                <a16:creationId xmlns:a16="http://schemas.microsoft.com/office/drawing/2014/main" id="{8CF8FB39-182A-CB65-8948-DCA14D140E67}"/>
              </a:ext>
            </a:extLst>
          </p:cNvPr>
          <p:cNvSpPr>
            <a:spLocks noGrp="1" noChangeArrowheads="1"/>
          </p:cNvSpPr>
          <p:nvPr>
            <p:ph type="body" idx="1"/>
          </p:nvPr>
        </p:nvSpPr>
        <p:spPr/>
        <p:txBody>
          <a:bodyPr/>
          <a:lstStyle/>
          <a:p>
            <a:pPr marL="812800" indent="-812800">
              <a:buFontTx/>
              <a:buAutoNum type="romanUcPeriod" startAt="3"/>
            </a:pPr>
            <a:r>
              <a:rPr lang="en-US" altLang="en-US" sz="1600" b="1"/>
              <a:t>Calcium Hydroxide</a:t>
            </a:r>
          </a:p>
          <a:p>
            <a:pPr marL="1168400" lvl="1" indent="-711200">
              <a:buFont typeface="Wingdings" panose="05000000000000000000" pitchFamily="2" charset="2"/>
              <a:buChar char="Ø"/>
            </a:pPr>
            <a:r>
              <a:rPr lang="en-US" altLang="en-US" sz="1600"/>
              <a:t>Was introduced in endodontics by Hermann</a:t>
            </a:r>
          </a:p>
          <a:p>
            <a:pPr marL="1168400" lvl="1" indent="-711200">
              <a:buFont typeface="Wingdings" panose="05000000000000000000" pitchFamily="2" charset="2"/>
              <a:buChar char="Ø"/>
            </a:pPr>
            <a:r>
              <a:rPr lang="en-US" altLang="en-US" sz="1600"/>
              <a:t>Functions:</a:t>
            </a:r>
          </a:p>
          <a:p>
            <a:pPr marL="1524000" lvl="2" indent="-609600"/>
            <a:r>
              <a:rPr lang="en-US" altLang="en-US" sz="1600"/>
              <a:t>High PH </a:t>
            </a:r>
          </a:p>
          <a:p>
            <a:pPr marL="1524000" lvl="2" indent="-609600"/>
            <a:r>
              <a:rPr lang="en-US" altLang="en-US" sz="1600"/>
              <a:t>Antibacterial action Inactivates the activity of lipopolysaccharide.</a:t>
            </a:r>
          </a:p>
          <a:p>
            <a:pPr marL="1168400" lvl="1" indent="-711200">
              <a:buFont typeface="Wingdings" panose="05000000000000000000" pitchFamily="2" charset="2"/>
              <a:buChar char="Ø"/>
            </a:pPr>
            <a:r>
              <a:rPr lang="en-US" altLang="en-US" sz="1600"/>
              <a:t>It is best used as an intracanal medicament when there is excessive delay between appointments- efficacious as long as it remains in the root canal</a:t>
            </a:r>
          </a:p>
          <a:p>
            <a:pPr marL="1168400" lvl="1" indent="-711200">
              <a:buFont typeface="Wingdings" panose="05000000000000000000" pitchFamily="2" charset="2"/>
              <a:buChar char="Ø"/>
            </a:pPr>
            <a:r>
              <a:rPr lang="en-US" altLang="en-US" sz="1600"/>
              <a:t>Use of calcium hydroxide in “weeping” canal cases</a:t>
            </a:r>
          </a:p>
          <a:p>
            <a:pPr marL="1168400" lvl="1" indent="-711200">
              <a:buFont typeface="Wingdings" panose="05000000000000000000" pitchFamily="2" charset="2"/>
              <a:buChar char="Ø"/>
            </a:pPr>
            <a:r>
              <a:rPr lang="en-US" altLang="en-US" sz="1600"/>
              <a:t>Composition:</a:t>
            </a:r>
          </a:p>
          <a:p>
            <a:pPr marL="1168400" lvl="1" indent="-711200">
              <a:buFont typeface="Wingdings" panose="05000000000000000000" pitchFamily="2" charset="2"/>
              <a:buChar char="Ø"/>
            </a:pPr>
            <a:r>
              <a:rPr lang="en-US" altLang="en-US" sz="1600"/>
              <a:t>Commercial preparations of calcium hydroxide are packed in syringe or the powder maybe mixed with water or glycerine to form a thick paste </a:t>
            </a:r>
          </a:p>
          <a:p>
            <a:pPr marL="1168400" lvl="1" indent="-711200">
              <a:buFont typeface="Wingdings" panose="05000000000000000000" pitchFamily="2" charset="2"/>
              <a:buChar char="Ø"/>
            </a:pPr>
            <a:endParaRPr lang="en-US" altLang="en-US" sz="1600"/>
          </a:p>
          <a:p>
            <a:pPr marL="1168400" lvl="1" indent="-711200">
              <a:buNone/>
            </a:pPr>
            <a:endParaRPr lang="en-US" altLang="en-US" sz="1600"/>
          </a:p>
          <a:p>
            <a:pPr marL="1168400" lvl="1" indent="-711200">
              <a:buFont typeface="Wingdings" panose="05000000000000000000" pitchFamily="2" charset="2"/>
              <a:buChar char="Ø"/>
            </a:pPr>
            <a:endParaRPr lang="en-US" altLang="en-US" sz="1600"/>
          </a:p>
          <a:p>
            <a:pPr marL="1524000" lvl="2" indent="-609600"/>
            <a:endParaRPr lang="en-US" altLang="en-US" sz="1400"/>
          </a:p>
          <a:p>
            <a:pPr marL="812800" indent="-812800">
              <a:buFontTx/>
              <a:buAutoNum type="romanUcPeriod" startAt="3"/>
            </a:pPr>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blinds(horizontal)">
                                      <p:cBhvr>
                                        <p:cTn id="7" dur="500"/>
                                        <p:tgtEl>
                                          <p:spTgt spid="35843">
                                            <p:txEl>
                                              <p:pRg st="0" end="0"/>
                                            </p:txEl>
                                          </p:spTgt>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animEffect transition="in" filter="blinds(horizontal)">
                                      <p:cBhvr>
                                        <p:cTn id="11" dur="1000"/>
                                        <p:tgtEl>
                                          <p:spTgt spid="35843">
                                            <p:txEl>
                                              <p:pRg st="1" end="1"/>
                                            </p:txEl>
                                          </p:spTgt>
                                        </p:tgtEl>
                                      </p:cBhvr>
                                    </p:animEffect>
                                  </p:childTnLst>
                                </p:cTn>
                              </p:par>
                            </p:childTnLst>
                          </p:cTn>
                        </p:par>
                        <p:par>
                          <p:cTn id="12" fill="hold" nodeType="afterGroup">
                            <p:stCondLst>
                              <p:cond delay="1500"/>
                            </p:stCondLst>
                            <p:childTnLst>
                              <p:par>
                                <p:cTn id="13" presetID="3" presetClass="entr" presetSubtype="10" fill="hold" nodeType="after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animEffect transition="in" filter="blinds(horizontal)">
                                      <p:cBhvr>
                                        <p:cTn id="15" dur="1000"/>
                                        <p:tgtEl>
                                          <p:spTgt spid="35843">
                                            <p:txEl>
                                              <p:pRg st="2" end="2"/>
                                            </p:txEl>
                                          </p:spTgt>
                                        </p:tgtEl>
                                      </p:cBhvr>
                                    </p:animEffect>
                                  </p:childTnLst>
                                </p:cTn>
                              </p:par>
                            </p:childTnLst>
                          </p:cTn>
                        </p:par>
                        <p:par>
                          <p:cTn id="16" fill="hold" nodeType="afterGroup">
                            <p:stCondLst>
                              <p:cond delay="2500"/>
                            </p:stCondLst>
                            <p:childTnLst>
                              <p:par>
                                <p:cTn id="17" presetID="3" presetClass="entr" presetSubtype="10" fill="hold" nodeType="afterEffect">
                                  <p:stCondLst>
                                    <p:cond delay="0"/>
                                  </p:stCondLst>
                                  <p:childTnLst>
                                    <p:set>
                                      <p:cBhvr>
                                        <p:cTn id="18" dur="1" fill="hold">
                                          <p:stCondLst>
                                            <p:cond delay="0"/>
                                          </p:stCondLst>
                                        </p:cTn>
                                        <p:tgtEl>
                                          <p:spTgt spid="35843">
                                            <p:txEl>
                                              <p:pRg st="3" end="3"/>
                                            </p:txEl>
                                          </p:spTgt>
                                        </p:tgtEl>
                                        <p:attrNameLst>
                                          <p:attrName>style.visibility</p:attrName>
                                        </p:attrNameLst>
                                      </p:cBhvr>
                                      <p:to>
                                        <p:strVal val="visible"/>
                                      </p:to>
                                    </p:set>
                                    <p:animEffect transition="in" filter="blinds(horizontal)">
                                      <p:cBhvr>
                                        <p:cTn id="19" dur="1000"/>
                                        <p:tgtEl>
                                          <p:spTgt spid="35843">
                                            <p:txEl>
                                              <p:pRg st="3" end="3"/>
                                            </p:txEl>
                                          </p:spTgt>
                                        </p:tgtEl>
                                      </p:cBhvr>
                                    </p:animEffect>
                                  </p:childTnLst>
                                </p:cTn>
                              </p:par>
                            </p:childTnLst>
                          </p:cTn>
                        </p:par>
                        <p:par>
                          <p:cTn id="20" fill="hold" nodeType="afterGroup">
                            <p:stCondLst>
                              <p:cond delay="3500"/>
                            </p:stCondLst>
                            <p:childTnLst>
                              <p:par>
                                <p:cTn id="21" presetID="3" presetClass="entr" presetSubtype="10" fill="hold" nodeType="afterEffect">
                                  <p:stCondLst>
                                    <p:cond delay="0"/>
                                  </p:stCondLst>
                                  <p:childTnLst>
                                    <p:set>
                                      <p:cBhvr>
                                        <p:cTn id="22" dur="1" fill="hold">
                                          <p:stCondLst>
                                            <p:cond delay="0"/>
                                          </p:stCondLst>
                                        </p:cTn>
                                        <p:tgtEl>
                                          <p:spTgt spid="35843">
                                            <p:txEl>
                                              <p:pRg st="4" end="4"/>
                                            </p:txEl>
                                          </p:spTgt>
                                        </p:tgtEl>
                                        <p:attrNameLst>
                                          <p:attrName>style.visibility</p:attrName>
                                        </p:attrNameLst>
                                      </p:cBhvr>
                                      <p:to>
                                        <p:strVal val="visible"/>
                                      </p:to>
                                    </p:set>
                                    <p:animEffect transition="in" filter="blinds(horizontal)">
                                      <p:cBhvr>
                                        <p:cTn id="23" dur="1000"/>
                                        <p:tgtEl>
                                          <p:spTgt spid="35843">
                                            <p:txEl>
                                              <p:pRg st="4" end="4"/>
                                            </p:txEl>
                                          </p:spTgt>
                                        </p:tgtEl>
                                      </p:cBhvr>
                                    </p:animEffect>
                                  </p:childTnLst>
                                </p:cTn>
                              </p:par>
                            </p:childTnLst>
                          </p:cTn>
                        </p:par>
                        <p:par>
                          <p:cTn id="24" fill="hold" nodeType="afterGroup">
                            <p:stCondLst>
                              <p:cond delay="4500"/>
                            </p:stCondLst>
                            <p:childTnLst>
                              <p:par>
                                <p:cTn id="25" presetID="3" presetClass="entr" presetSubtype="10" fill="hold" nodeType="afterEffect">
                                  <p:stCondLst>
                                    <p:cond delay="0"/>
                                  </p:stCondLst>
                                  <p:childTnLst>
                                    <p:set>
                                      <p:cBhvr>
                                        <p:cTn id="26" dur="1" fill="hold">
                                          <p:stCondLst>
                                            <p:cond delay="0"/>
                                          </p:stCondLst>
                                        </p:cTn>
                                        <p:tgtEl>
                                          <p:spTgt spid="35843">
                                            <p:txEl>
                                              <p:pRg st="5" end="5"/>
                                            </p:txEl>
                                          </p:spTgt>
                                        </p:tgtEl>
                                        <p:attrNameLst>
                                          <p:attrName>style.visibility</p:attrName>
                                        </p:attrNameLst>
                                      </p:cBhvr>
                                      <p:to>
                                        <p:strVal val="visible"/>
                                      </p:to>
                                    </p:set>
                                    <p:animEffect transition="in" filter="blinds(horizontal)">
                                      <p:cBhvr>
                                        <p:cTn id="27" dur="1000"/>
                                        <p:tgtEl>
                                          <p:spTgt spid="35843">
                                            <p:txEl>
                                              <p:pRg st="5" end="5"/>
                                            </p:txEl>
                                          </p:spTgt>
                                        </p:tgtEl>
                                      </p:cBhvr>
                                    </p:animEffect>
                                  </p:childTnLst>
                                </p:cTn>
                              </p:par>
                            </p:childTnLst>
                          </p:cTn>
                        </p:par>
                        <p:par>
                          <p:cTn id="28" fill="hold" nodeType="afterGroup">
                            <p:stCondLst>
                              <p:cond delay="5500"/>
                            </p:stCondLst>
                            <p:childTnLst>
                              <p:par>
                                <p:cTn id="29" presetID="3" presetClass="entr" presetSubtype="10" fill="hold" nodeType="afterEffect">
                                  <p:stCondLst>
                                    <p:cond delay="0"/>
                                  </p:stCondLst>
                                  <p:childTnLst>
                                    <p:set>
                                      <p:cBhvr>
                                        <p:cTn id="30" dur="1" fill="hold">
                                          <p:stCondLst>
                                            <p:cond delay="0"/>
                                          </p:stCondLst>
                                        </p:cTn>
                                        <p:tgtEl>
                                          <p:spTgt spid="35843">
                                            <p:txEl>
                                              <p:pRg st="6" end="6"/>
                                            </p:txEl>
                                          </p:spTgt>
                                        </p:tgtEl>
                                        <p:attrNameLst>
                                          <p:attrName>style.visibility</p:attrName>
                                        </p:attrNameLst>
                                      </p:cBhvr>
                                      <p:to>
                                        <p:strVal val="visible"/>
                                      </p:to>
                                    </p:set>
                                    <p:animEffect transition="in" filter="blinds(horizontal)">
                                      <p:cBhvr>
                                        <p:cTn id="31" dur="1000"/>
                                        <p:tgtEl>
                                          <p:spTgt spid="35843">
                                            <p:txEl>
                                              <p:pRg st="6" end="6"/>
                                            </p:txEl>
                                          </p:spTgt>
                                        </p:tgtEl>
                                      </p:cBhvr>
                                    </p:animEffect>
                                  </p:childTnLst>
                                </p:cTn>
                              </p:par>
                            </p:childTnLst>
                          </p:cTn>
                        </p:par>
                        <p:par>
                          <p:cTn id="32" fill="hold" nodeType="afterGroup">
                            <p:stCondLst>
                              <p:cond delay="6500"/>
                            </p:stCondLst>
                            <p:childTnLst>
                              <p:par>
                                <p:cTn id="33" presetID="3" presetClass="entr" presetSubtype="10" fill="hold" nodeType="afterEffect">
                                  <p:stCondLst>
                                    <p:cond delay="0"/>
                                  </p:stCondLst>
                                  <p:childTnLst>
                                    <p:set>
                                      <p:cBhvr>
                                        <p:cTn id="34" dur="1" fill="hold">
                                          <p:stCondLst>
                                            <p:cond delay="0"/>
                                          </p:stCondLst>
                                        </p:cTn>
                                        <p:tgtEl>
                                          <p:spTgt spid="35843">
                                            <p:txEl>
                                              <p:pRg st="7" end="7"/>
                                            </p:txEl>
                                          </p:spTgt>
                                        </p:tgtEl>
                                        <p:attrNameLst>
                                          <p:attrName>style.visibility</p:attrName>
                                        </p:attrNameLst>
                                      </p:cBhvr>
                                      <p:to>
                                        <p:strVal val="visible"/>
                                      </p:to>
                                    </p:set>
                                    <p:animEffect transition="in" filter="blinds(horizontal)">
                                      <p:cBhvr>
                                        <p:cTn id="35" dur="1000"/>
                                        <p:tgtEl>
                                          <p:spTgt spid="35843">
                                            <p:txEl>
                                              <p:pRg st="7" end="7"/>
                                            </p:txEl>
                                          </p:spTgt>
                                        </p:tgtEl>
                                      </p:cBhvr>
                                    </p:animEffect>
                                  </p:childTnLst>
                                </p:cTn>
                              </p:par>
                            </p:childTnLst>
                          </p:cTn>
                        </p:par>
                        <p:par>
                          <p:cTn id="36" fill="hold" nodeType="afterGroup">
                            <p:stCondLst>
                              <p:cond delay="7500"/>
                            </p:stCondLst>
                            <p:childTnLst>
                              <p:par>
                                <p:cTn id="37" presetID="3" presetClass="entr" presetSubtype="10" fill="hold" nodeType="afterEffect">
                                  <p:stCondLst>
                                    <p:cond delay="0"/>
                                  </p:stCondLst>
                                  <p:childTnLst>
                                    <p:set>
                                      <p:cBhvr>
                                        <p:cTn id="38" dur="1" fill="hold">
                                          <p:stCondLst>
                                            <p:cond delay="0"/>
                                          </p:stCondLst>
                                        </p:cTn>
                                        <p:tgtEl>
                                          <p:spTgt spid="35843">
                                            <p:txEl>
                                              <p:pRg st="8" end="8"/>
                                            </p:txEl>
                                          </p:spTgt>
                                        </p:tgtEl>
                                        <p:attrNameLst>
                                          <p:attrName>style.visibility</p:attrName>
                                        </p:attrNameLst>
                                      </p:cBhvr>
                                      <p:to>
                                        <p:strVal val="visible"/>
                                      </p:to>
                                    </p:set>
                                    <p:animEffect transition="in" filter="blinds(horizontal)">
                                      <p:cBhvr>
                                        <p:cTn id="39" dur="1000"/>
                                        <p:tgtEl>
                                          <p:spTgt spid="358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a:extLst>
              <a:ext uri="{FF2B5EF4-FFF2-40B4-BE49-F238E27FC236}">
                <a16:creationId xmlns:a16="http://schemas.microsoft.com/office/drawing/2014/main" id="{C0BBC020-8BF7-7849-E9BC-3D06E9BED189}"/>
              </a:ext>
            </a:extLst>
          </p:cNvPr>
          <p:cNvSpPr>
            <a:spLocks noGrp="1" noChangeArrowheads="1"/>
          </p:cNvSpPr>
          <p:nvPr>
            <p:ph/>
          </p:nvPr>
        </p:nvSpPr>
        <p:spPr/>
        <p:txBody>
          <a:bodyPr/>
          <a:lstStyle/>
          <a:p>
            <a:pPr eaLnBrk="1" hangingPunct="1"/>
            <a:endParaRPr lang="en-US" altLang="en-US"/>
          </a:p>
        </p:txBody>
      </p:sp>
      <p:pic>
        <p:nvPicPr>
          <p:cNvPr id="17411" name="Picture 6" descr="DSCN0146">
            <a:extLst>
              <a:ext uri="{FF2B5EF4-FFF2-40B4-BE49-F238E27FC236}">
                <a16:creationId xmlns:a16="http://schemas.microsoft.com/office/drawing/2014/main" id="{5FF67581-650A-F5E8-C5A5-5C38F63CF3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7" descr="DSCN0148">
            <a:extLst>
              <a:ext uri="{FF2B5EF4-FFF2-40B4-BE49-F238E27FC236}">
                <a16:creationId xmlns:a16="http://schemas.microsoft.com/office/drawing/2014/main" id="{946BBB48-8A22-8D7C-6814-597B430344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505200"/>
            <a:ext cx="9144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E2C8787-9167-5892-F09B-704DD38E222C}"/>
              </a:ext>
            </a:extLst>
          </p:cNvPr>
          <p:cNvSpPr>
            <a:spLocks noGrp="1" noChangeArrowheads="1"/>
          </p:cNvSpPr>
          <p:nvPr>
            <p:ph type="title"/>
          </p:nvPr>
        </p:nvSpPr>
        <p:spPr/>
        <p:txBody>
          <a:bodyPr/>
          <a:lstStyle/>
          <a:p>
            <a:pPr eaLnBrk="1" hangingPunct="1"/>
            <a:endParaRPr lang="en-US" altLang="en-US"/>
          </a:p>
        </p:txBody>
      </p:sp>
      <p:sp>
        <p:nvSpPr>
          <p:cNvPr id="36867" name="Rectangle 3">
            <a:extLst>
              <a:ext uri="{FF2B5EF4-FFF2-40B4-BE49-F238E27FC236}">
                <a16:creationId xmlns:a16="http://schemas.microsoft.com/office/drawing/2014/main" id="{4C88D125-245A-ACD4-F46B-6F62BD162C21}"/>
              </a:ext>
            </a:extLst>
          </p:cNvPr>
          <p:cNvSpPr>
            <a:spLocks noGrp="1" noChangeArrowheads="1"/>
          </p:cNvSpPr>
          <p:nvPr>
            <p:ph type="body" idx="1"/>
          </p:nvPr>
        </p:nvSpPr>
        <p:spPr/>
        <p:txBody>
          <a:bodyPr/>
          <a:lstStyle/>
          <a:p>
            <a:pPr marL="812800" indent="-812800">
              <a:buFontTx/>
              <a:buAutoNum type="romanUcPeriod" startAt="4"/>
            </a:pPr>
            <a:r>
              <a:rPr lang="en-US" altLang="en-US" sz="1600" b="1"/>
              <a:t>Halogens</a:t>
            </a:r>
          </a:p>
          <a:p>
            <a:pPr marL="1168400" lvl="1" indent="-711200">
              <a:buFontTx/>
              <a:buAutoNum type="romanLcPeriod"/>
            </a:pPr>
            <a:r>
              <a:rPr lang="en-US" altLang="en-US" sz="1600" b="1"/>
              <a:t>Chlorine-Sodium Hypochlorite</a:t>
            </a:r>
          </a:p>
          <a:p>
            <a:pPr marL="1524000" lvl="2" indent="-609600">
              <a:buFont typeface="Wingdings" panose="05000000000000000000" pitchFamily="2" charset="2"/>
              <a:buChar char="Ø"/>
            </a:pPr>
            <a:r>
              <a:rPr lang="en-US" altLang="en-US" sz="1600"/>
              <a:t>Sometimes used as an intracanal medicament </a:t>
            </a:r>
          </a:p>
          <a:p>
            <a:pPr marL="1524000" lvl="2" indent="-609600">
              <a:buFont typeface="Wingdings" panose="05000000000000000000" pitchFamily="2" charset="2"/>
              <a:buChar char="Ø"/>
            </a:pPr>
            <a:r>
              <a:rPr lang="en-US" altLang="en-US" sz="1600"/>
              <a:t>Chlorine- lowest anatomic weight, greatest disinfectant action</a:t>
            </a:r>
          </a:p>
          <a:p>
            <a:pPr marL="1524000" lvl="2" indent="-609600">
              <a:buFont typeface="Wingdings" panose="05000000000000000000" pitchFamily="2" charset="2"/>
              <a:buChar char="Ø"/>
            </a:pPr>
            <a:r>
              <a:rPr lang="en-US" altLang="en-US" sz="1600"/>
              <a:t>Vapors are bactericidal </a:t>
            </a:r>
          </a:p>
          <a:p>
            <a:pPr marL="1524000" lvl="2" indent="-609600">
              <a:buFont typeface="Wingdings" panose="05000000000000000000" pitchFamily="2" charset="2"/>
              <a:buChar char="Ø"/>
            </a:pPr>
            <a:r>
              <a:rPr lang="en-US" altLang="en-US" sz="1600"/>
              <a:t>Activity is intense but short duration, hence should be applied to the root canal every other day</a:t>
            </a:r>
          </a:p>
          <a:p>
            <a:pPr marL="1168400" lvl="1" indent="-711200">
              <a:buFont typeface="Wingdings" panose="05000000000000000000" pitchFamily="2" charset="2"/>
              <a:buAutoNum type="romanLcPeriod"/>
            </a:pPr>
            <a:endParaRPr lang="en-US" altLang="en-US" sz="1600"/>
          </a:p>
          <a:p>
            <a:pPr marL="1168400" lvl="1" indent="-711200">
              <a:buFont typeface="Wingdings" panose="05000000000000000000" pitchFamily="2" charset="2"/>
              <a:buAutoNum type="romanLcPeriod" startAt="2"/>
            </a:pPr>
            <a:r>
              <a:rPr lang="en-US" altLang="en-US" sz="1600" b="1"/>
              <a:t>Iodides</a:t>
            </a:r>
          </a:p>
          <a:p>
            <a:pPr marL="1524000" lvl="2" indent="-609600">
              <a:buFont typeface="Wingdings" panose="05000000000000000000" pitchFamily="2" charset="2"/>
              <a:buChar char="Ø"/>
            </a:pPr>
            <a:r>
              <a:rPr lang="en-US" altLang="en-US" sz="1600"/>
              <a:t>Highly reactive, antiseptic action</a:t>
            </a:r>
          </a:p>
          <a:p>
            <a:pPr marL="1524000" lvl="2" indent="-609600">
              <a:buFont typeface="Wingdings" panose="05000000000000000000" pitchFamily="2" charset="2"/>
              <a:buChar char="Ø"/>
            </a:pPr>
            <a:r>
              <a:rPr lang="en-US" altLang="en-US" sz="1600"/>
              <a:t>Antibacterial effect, short duration</a:t>
            </a:r>
          </a:p>
          <a:p>
            <a:pPr marL="1524000" lvl="2" indent="-609600">
              <a:buFont typeface="Wingdings" panose="05000000000000000000" pitchFamily="2" charset="2"/>
              <a:buChar char="Ø"/>
            </a:pPr>
            <a:r>
              <a:rPr lang="en-US" altLang="en-US" sz="1600"/>
              <a:t>Composition:</a:t>
            </a:r>
          </a:p>
          <a:p>
            <a:pPr marL="1879600" lvl="3" indent="-508000">
              <a:buFontTx/>
              <a:buChar char="•"/>
            </a:pPr>
            <a:r>
              <a:rPr lang="en-US" altLang="en-US" sz="1600"/>
              <a:t>Iodophors- 2% iodine in 5% potassium iodide solution</a:t>
            </a:r>
          </a:p>
          <a:p>
            <a:pPr marL="1879600" lvl="3" indent="-508000">
              <a:buFontTx/>
              <a:buChar char="•"/>
            </a:pPr>
            <a:r>
              <a:rPr lang="en-US" altLang="en-US" sz="1600"/>
              <a:t>Current applications as short term dressing- 2% solution of iodine in 4% aqueous potassium iodide</a:t>
            </a:r>
          </a:p>
          <a:p>
            <a:pPr marL="1879600" lvl="3" indent="-508000">
              <a:buFontTx/>
              <a:buChar char="•"/>
            </a:pPr>
            <a:endParaRPr lang="en-US" altLang="en-US" sz="1400"/>
          </a:p>
          <a:p>
            <a:pPr marL="1879600" lvl="3" indent="-508000">
              <a:buFontTx/>
              <a:buChar char="•"/>
            </a:pPr>
            <a:endParaRPr lang="en-US" altLang="en-US" sz="1400"/>
          </a:p>
          <a:p>
            <a:pPr marL="1524000" lvl="2" indent="-609600">
              <a:buFont typeface="Wingdings" panose="05000000000000000000" pitchFamily="2" charset="2"/>
              <a:buChar char="Ø"/>
            </a:pPr>
            <a:endParaRPr lang="en-US" altLang="en-US" sz="1400"/>
          </a:p>
          <a:p>
            <a:pPr marL="1168400" lvl="1" indent="-711200">
              <a:buFont typeface="Wingdings" panose="05000000000000000000" pitchFamily="2" charset="2"/>
              <a:buAutoNum type="romanLcPeriod" startAt="2"/>
            </a:pPr>
            <a:endParaRPr lang="en-US" altLang="en-US" sz="1400"/>
          </a:p>
          <a:p>
            <a:pPr marL="1168400" lvl="1" indent="-711200">
              <a:buFontTx/>
              <a:buAutoNum type="romanLcPeriod"/>
            </a:pPr>
            <a:endParaRPr lang="en-US" altLang="en-US" sz="1400"/>
          </a:p>
          <a:p>
            <a:pPr marL="1168400" lvl="1" indent="-711200">
              <a:buFont typeface="Wingdings" panose="05000000000000000000" pitchFamily="2" charset="2"/>
              <a:buAutoNum type="romanLcPeriod"/>
            </a:pPr>
            <a:endParaRPr lang="en-US" altLang="en-US" sz="1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blinds(horizontal)">
                                      <p:cBhvr>
                                        <p:cTn id="7" dur="500"/>
                                        <p:tgtEl>
                                          <p:spTgt spid="36867">
                                            <p:txEl>
                                              <p:pRg st="0" end="0"/>
                                            </p:txEl>
                                          </p:spTgt>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animEffect transition="in" filter="blinds(horizontal)">
                                      <p:cBhvr>
                                        <p:cTn id="11" dur="1000"/>
                                        <p:tgtEl>
                                          <p:spTgt spid="36867">
                                            <p:txEl>
                                              <p:pRg st="1" end="1"/>
                                            </p:txEl>
                                          </p:spTgt>
                                        </p:tgtEl>
                                      </p:cBhvr>
                                    </p:animEffect>
                                  </p:childTnLst>
                                </p:cTn>
                              </p:par>
                            </p:childTnLst>
                          </p:cTn>
                        </p:par>
                        <p:par>
                          <p:cTn id="12" fill="hold" nodeType="afterGroup">
                            <p:stCondLst>
                              <p:cond delay="1500"/>
                            </p:stCondLst>
                            <p:childTnLst>
                              <p:par>
                                <p:cTn id="13" presetID="3" presetClass="entr" presetSubtype="10" fill="hold" nodeType="after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animEffect transition="in" filter="blinds(horizontal)">
                                      <p:cBhvr>
                                        <p:cTn id="15" dur="1000"/>
                                        <p:tgtEl>
                                          <p:spTgt spid="36867">
                                            <p:txEl>
                                              <p:pRg st="2" end="2"/>
                                            </p:txEl>
                                          </p:spTgt>
                                        </p:tgtEl>
                                      </p:cBhvr>
                                    </p:animEffect>
                                  </p:childTnLst>
                                </p:cTn>
                              </p:par>
                            </p:childTnLst>
                          </p:cTn>
                        </p:par>
                        <p:par>
                          <p:cTn id="16" fill="hold" nodeType="afterGroup">
                            <p:stCondLst>
                              <p:cond delay="2500"/>
                            </p:stCondLst>
                            <p:childTnLst>
                              <p:par>
                                <p:cTn id="17" presetID="3" presetClass="entr" presetSubtype="10" fill="hold" nodeType="after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animEffect transition="in" filter="blinds(horizontal)">
                                      <p:cBhvr>
                                        <p:cTn id="19" dur="1000"/>
                                        <p:tgtEl>
                                          <p:spTgt spid="36867">
                                            <p:txEl>
                                              <p:pRg st="3" end="3"/>
                                            </p:txEl>
                                          </p:spTgt>
                                        </p:tgtEl>
                                      </p:cBhvr>
                                    </p:animEffect>
                                  </p:childTnLst>
                                </p:cTn>
                              </p:par>
                            </p:childTnLst>
                          </p:cTn>
                        </p:par>
                        <p:par>
                          <p:cTn id="20" fill="hold" nodeType="afterGroup">
                            <p:stCondLst>
                              <p:cond delay="3500"/>
                            </p:stCondLst>
                            <p:childTnLst>
                              <p:par>
                                <p:cTn id="21" presetID="3" presetClass="entr" presetSubtype="10" fill="hold" nodeType="afterEffect">
                                  <p:stCondLst>
                                    <p:cond delay="0"/>
                                  </p:stCondLst>
                                  <p:childTnLst>
                                    <p:set>
                                      <p:cBhvr>
                                        <p:cTn id="22" dur="1" fill="hold">
                                          <p:stCondLst>
                                            <p:cond delay="0"/>
                                          </p:stCondLst>
                                        </p:cTn>
                                        <p:tgtEl>
                                          <p:spTgt spid="36867">
                                            <p:txEl>
                                              <p:pRg st="4" end="4"/>
                                            </p:txEl>
                                          </p:spTgt>
                                        </p:tgtEl>
                                        <p:attrNameLst>
                                          <p:attrName>style.visibility</p:attrName>
                                        </p:attrNameLst>
                                      </p:cBhvr>
                                      <p:to>
                                        <p:strVal val="visible"/>
                                      </p:to>
                                    </p:set>
                                    <p:animEffect transition="in" filter="blinds(horizontal)">
                                      <p:cBhvr>
                                        <p:cTn id="23" dur="1000"/>
                                        <p:tgtEl>
                                          <p:spTgt spid="36867">
                                            <p:txEl>
                                              <p:pRg st="4" end="4"/>
                                            </p:txEl>
                                          </p:spTgt>
                                        </p:tgtEl>
                                      </p:cBhvr>
                                    </p:animEffect>
                                  </p:childTnLst>
                                </p:cTn>
                              </p:par>
                            </p:childTnLst>
                          </p:cTn>
                        </p:par>
                        <p:par>
                          <p:cTn id="24" fill="hold" nodeType="afterGroup">
                            <p:stCondLst>
                              <p:cond delay="4500"/>
                            </p:stCondLst>
                            <p:childTnLst>
                              <p:par>
                                <p:cTn id="25" presetID="3" presetClass="entr" presetSubtype="10" fill="hold" nodeType="afterEffect">
                                  <p:stCondLst>
                                    <p:cond delay="0"/>
                                  </p:stCondLst>
                                  <p:childTnLst>
                                    <p:set>
                                      <p:cBhvr>
                                        <p:cTn id="26" dur="1" fill="hold">
                                          <p:stCondLst>
                                            <p:cond delay="0"/>
                                          </p:stCondLst>
                                        </p:cTn>
                                        <p:tgtEl>
                                          <p:spTgt spid="36867">
                                            <p:txEl>
                                              <p:pRg st="5" end="5"/>
                                            </p:txEl>
                                          </p:spTgt>
                                        </p:tgtEl>
                                        <p:attrNameLst>
                                          <p:attrName>style.visibility</p:attrName>
                                        </p:attrNameLst>
                                      </p:cBhvr>
                                      <p:to>
                                        <p:strVal val="visible"/>
                                      </p:to>
                                    </p:set>
                                    <p:animEffect transition="in" filter="blinds(horizontal)">
                                      <p:cBhvr>
                                        <p:cTn id="27" dur="1000"/>
                                        <p:tgtEl>
                                          <p:spTgt spid="36867">
                                            <p:txEl>
                                              <p:pRg st="5" end="5"/>
                                            </p:txEl>
                                          </p:spTgt>
                                        </p:tgtEl>
                                      </p:cBhvr>
                                    </p:animEffect>
                                  </p:childTnLst>
                                </p:cTn>
                              </p:par>
                            </p:childTnLst>
                          </p:cTn>
                        </p:par>
                        <p:par>
                          <p:cTn id="28" fill="hold" nodeType="afterGroup">
                            <p:stCondLst>
                              <p:cond delay="5500"/>
                            </p:stCondLst>
                            <p:childTnLst>
                              <p:par>
                                <p:cTn id="29" presetID="3" presetClass="entr" presetSubtype="10" fill="hold" nodeType="afterEffect">
                                  <p:stCondLst>
                                    <p:cond delay="0"/>
                                  </p:stCondLst>
                                  <p:childTnLst>
                                    <p:set>
                                      <p:cBhvr>
                                        <p:cTn id="30" dur="1" fill="hold">
                                          <p:stCondLst>
                                            <p:cond delay="0"/>
                                          </p:stCondLst>
                                        </p:cTn>
                                        <p:tgtEl>
                                          <p:spTgt spid="36867">
                                            <p:txEl>
                                              <p:pRg st="7" end="7"/>
                                            </p:txEl>
                                          </p:spTgt>
                                        </p:tgtEl>
                                        <p:attrNameLst>
                                          <p:attrName>style.visibility</p:attrName>
                                        </p:attrNameLst>
                                      </p:cBhvr>
                                      <p:to>
                                        <p:strVal val="visible"/>
                                      </p:to>
                                    </p:set>
                                    <p:animEffect transition="in" filter="blinds(horizontal)">
                                      <p:cBhvr>
                                        <p:cTn id="31" dur="1000"/>
                                        <p:tgtEl>
                                          <p:spTgt spid="36867">
                                            <p:txEl>
                                              <p:pRg st="7" end="7"/>
                                            </p:txEl>
                                          </p:spTgt>
                                        </p:tgtEl>
                                      </p:cBhvr>
                                    </p:animEffect>
                                  </p:childTnLst>
                                </p:cTn>
                              </p:par>
                            </p:childTnLst>
                          </p:cTn>
                        </p:par>
                        <p:par>
                          <p:cTn id="32" fill="hold" nodeType="afterGroup">
                            <p:stCondLst>
                              <p:cond delay="6500"/>
                            </p:stCondLst>
                            <p:childTnLst>
                              <p:par>
                                <p:cTn id="33" presetID="3" presetClass="entr" presetSubtype="10" fill="hold" nodeType="afterEffect">
                                  <p:stCondLst>
                                    <p:cond delay="0"/>
                                  </p:stCondLst>
                                  <p:childTnLst>
                                    <p:set>
                                      <p:cBhvr>
                                        <p:cTn id="34" dur="1" fill="hold">
                                          <p:stCondLst>
                                            <p:cond delay="0"/>
                                          </p:stCondLst>
                                        </p:cTn>
                                        <p:tgtEl>
                                          <p:spTgt spid="36867">
                                            <p:txEl>
                                              <p:pRg st="8" end="8"/>
                                            </p:txEl>
                                          </p:spTgt>
                                        </p:tgtEl>
                                        <p:attrNameLst>
                                          <p:attrName>style.visibility</p:attrName>
                                        </p:attrNameLst>
                                      </p:cBhvr>
                                      <p:to>
                                        <p:strVal val="visible"/>
                                      </p:to>
                                    </p:set>
                                    <p:animEffect transition="in" filter="blinds(horizontal)">
                                      <p:cBhvr>
                                        <p:cTn id="35" dur="1000"/>
                                        <p:tgtEl>
                                          <p:spTgt spid="36867">
                                            <p:txEl>
                                              <p:pRg st="8" end="8"/>
                                            </p:txEl>
                                          </p:spTgt>
                                        </p:tgtEl>
                                      </p:cBhvr>
                                    </p:animEffect>
                                  </p:childTnLst>
                                </p:cTn>
                              </p:par>
                            </p:childTnLst>
                          </p:cTn>
                        </p:par>
                        <p:par>
                          <p:cTn id="36" fill="hold" nodeType="afterGroup">
                            <p:stCondLst>
                              <p:cond delay="7500"/>
                            </p:stCondLst>
                            <p:childTnLst>
                              <p:par>
                                <p:cTn id="37" presetID="3" presetClass="entr" presetSubtype="10" fill="hold" nodeType="afterEffect">
                                  <p:stCondLst>
                                    <p:cond delay="0"/>
                                  </p:stCondLst>
                                  <p:childTnLst>
                                    <p:set>
                                      <p:cBhvr>
                                        <p:cTn id="38" dur="1" fill="hold">
                                          <p:stCondLst>
                                            <p:cond delay="0"/>
                                          </p:stCondLst>
                                        </p:cTn>
                                        <p:tgtEl>
                                          <p:spTgt spid="36867">
                                            <p:txEl>
                                              <p:pRg st="9" end="9"/>
                                            </p:txEl>
                                          </p:spTgt>
                                        </p:tgtEl>
                                        <p:attrNameLst>
                                          <p:attrName>style.visibility</p:attrName>
                                        </p:attrNameLst>
                                      </p:cBhvr>
                                      <p:to>
                                        <p:strVal val="visible"/>
                                      </p:to>
                                    </p:set>
                                    <p:animEffect transition="in" filter="blinds(horizontal)">
                                      <p:cBhvr>
                                        <p:cTn id="39" dur="1000"/>
                                        <p:tgtEl>
                                          <p:spTgt spid="36867">
                                            <p:txEl>
                                              <p:pRg st="9" end="9"/>
                                            </p:txEl>
                                          </p:spTgt>
                                        </p:tgtEl>
                                      </p:cBhvr>
                                    </p:animEffect>
                                  </p:childTnLst>
                                </p:cTn>
                              </p:par>
                            </p:childTnLst>
                          </p:cTn>
                        </p:par>
                        <p:par>
                          <p:cTn id="40" fill="hold" nodeType="afterGroup">
                            <p:stCondLst>
                              <p:cond delay="8500"/>
                            </p:stCondLst>
                            <p:childTnLst>
                              <p:par>
                                <p:cTn id="41" presetID="3" presetClass="entr" presetSubtype="10" fill="hold" nodeType="afterEffect">
                                  <p:stCondLst>
                                    <p:cond delay="0"/>
                                  </p:stCondLst>
                                  <p:childTnLst>
                                    <p:set>
                                      <p:cBhvr>
                                        <p:cTn id="42" dur="1" fill="hold">
                                          <p:stCondLst>
                                            <p:cond delay="0"/>
                                          </p:stCondLst>
                                        </p:cTn>
                                        <p:tgtEl>
                                          <p:spTgt spid="36867">
                                            <p:txEl>
                                              <p:pRg st="10" end="10"/>
                                            </p:txEl>
                                          </p:spTgt>
                                        </p:tgtEl>
                                        <p:attrNameLst>
                                          <p:attrName>style.visibility</p:attrName>
                                        </p:attrNameLst>
                                      </p:cBhvr>
                                      <p:to>
                                        <p:strVal val="visible"/>
                                      </p:to>
                                    </p:set>
                                    <p:animEffect transition="in" filter="blinds(horizontal)">
                                      <p:cBhvr>
                                        <p:cTn id="43" dur="1000"/>
                                        <p:tgtEl>
                                          <p:spTgt spid="36867">
                                            <p:txEl>
                                              <p:pRg st="10" end="10"/>
                                            </p:txEl>
                                          </p:spTgt>
                                        </p:tgtEl>
                                      </p:cBhvr>
                                    </p:animEffect>
                                  </p:childTnLst>
                                </p:cTn>
                              </p:par>
                            </p:childTnLst>
                          </p:cTn>
                        </p:par>
                        <p:par>
                          <p:cTn id="44" fill="hold" nodeType="afterGroup">
                            <p:stCondLst>
                              <p:cond delay="9500"/>
                            </p:stCondLst>
                            <p:childTnLst>
                              <p:par>
                                <p:cTn id="45" presetID="3" presetClass="entr" presetSubtype="10" fill="hold" nodeType="afterEffect">
                                  <p:stCondLst>
                                    <p:cond delay="0"/>
                                  </p:stCondLst>
                                  <p:childTnLst>
                                    <p:set>
                                      <p:cBhvr>
                                        <p:cTn id="46" dur="1" fill="hold">
                                          <p:stCondLst>
                                            <p:cond delay="0"/>
                                          </p:stCondLst>
                                        </p:cTn>
                                        <p:tgtEl>
                                          <p:spTgt spid="36867">
                                            <p:txEl>
                                              <p:pRg st="11" end="11"/>
                                            </p:txEl>
                                          </p:spTgt>
                                        </p:tgtEl>
                                        <p:attrNameLst>
                                          <p:attrName>style.visibility</p:attrName>
                                        </p:attrNameLst>
                                      </p:cBhvr>
                                      <p:to>
                                        <p:strVal val="visible"/>
                                      </p:to>
                                    </p:set>
                                    <p:animEffect transition="in" filter="blinds(horizontal)">
                                      <p:cBhvr>
                                        <p:cTn id="47" dur="1000"/>
                                        <p:tgtEl>
                                          <p:spTgt spid="36867">
                                            <p:txEl>
                                              <p:pRg st="11" end="11"/>
                                            </p:txEl>
                                          </p:spTgt>
                                        </p:tgtEl>
                                      </p:cBhvr>
                                    </p:animEffect>
                                  </p:childTnLst>
                                </p:cTn>
                              </p:par>
                            </p:childTnLst>
                          </p:cTn>
                        </p:par>
                        <p:par>
                          <p:cTn id="48" fill="hold" nodeType="afterGroup">
                            <p:stCondLst>
                              <p:cond delay="10500"/>
                            </p:stCondLst>
                            <p:childTnLst>
                              <p:par>
                                <p:cTn id="49" presetID="3" presetClass="entr" presetSubtype="10" fill="hold" nodeType="afterEffect">
                                  <p:stCondLst>
                                    <p:cond delay="0"/>
                                  </p:stCondLst>
                                  <p:childTnLst>
                                    <p:set>
                                      <p:cBhvr>
                                        <p:cTn id="50" dur="1" fill="hold">
                                          <p:stCondLst>
                                            <p:cond delay="0"/>
                                          </p:stCondLst>
                                        </p:cTn>
                                        <p:tgtEl>
                                          <p:spTgt spid="36867">
                                            <p:txEl>
                                              <p:pRg st="12" end="12"/>
                                            </p:txEl>
                                          </p:spTgt>
                                        </p:tgtEl>
                                        <p:attrNameLst>
                                          <p:attrName>style.visibility</p:attrName>
                                        </p:attrNameLst>
                                      </p:cBhvr>
                                      <p:to>
                                        <p:strVal val="visible"/>
                                      </p:to>
                                    </p:set>
                                    <p:animEffect transition="in" filter="blinds(horizontal)">
                                      <p:cBhvr>
                                        <p:cTn id="51" dur="1000"/>
                                        <p:tgtEl>
                                          <p:spTgt spid="3686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CB73D805-5628-C090-FDA7-F1EE2C2B7D93}"/>
              </a:ext>
            </a:extLst>
          </p:cNvPr>
          <p:cNvSpPr>
            <a:spLocks noGrp="1"/>
          </p:cNvSpPr>
          <p:nvPr>
            <p:ph type="ctrTitle"/>
          </p:nvPr>
        </p:nvSpPr>
        <p:spPr>
          <a:xfrm>
            <a:off x="2209800" y="381000"/>
            <a:ext cx="7772400" cy="914400"/>
          </a:xfrm>
        </p:spPr>
        <p:txBody>
          <a:bodyPr/>
          <a:lstStyle/>
          <a:p>
            <a:pPr eaLnBrk="1" hangingPunct="1"/>
            <a:r>
              <a:rPr altLang="en-US" sz="3600" b="1">
                <a:latin typeface="Times New Roman" panose="02020603050405020304" pitchFamily="18" charset="0"/>
                <a:cs typeface="Times New Roman" panose="02020603050405020304" pitchFamily="18" charset="0"/>
              </a:rPr>
              <a:t>Specific learning Objectives </a:t>
            </a:r>
            <a:endParaRPr altLang="en-US" sz="3600">
              <a:latin typeface="Times New Roman" panose="02020603050405020304" pitchFamily="18" charset="0"/>
              <a:cs typeface="Times New Roman" panose="02020603050405020304" pitchFamily="18" charset="0"/>
            </a:endParaRPr>
          </a:p>
        </p:txBody>
      </p:sp>
      <p:sp>
        <p:nvSpPr>
          <p:cNvPr id="8195" name="Subtitle 1">
            <a:extLst>
              <a:ext uri="{FF2B5EF4-FFF2-40B4-BE49-F238E27FC236}">
                <a16:creationId xmlns:a16="http://schemas.microsoft.com/office/drawing/2014/main" id="{46290ADA-1A4B-B010-B7AF-4B17C72E8CAD}"/>
              </a:ext>
            </a:extLst>
          </p:cNvPr>
          <p:cNvSpPr>
            <a:spLocks noGrp="1"/>
          </p:cNvSpPr>
          <p:nvPr>
            <p:ph type="subTitle" idx="1"/>
          </p:nvPr>
        </p:nvSpPr>
        <p:spPr>
          <a:xfrm>
            <a:off x="1943100" y="2047875"/>
            <a:ext cx="7924800" cy="4724400"/>
          </a:xfrm>
        </p:spPr>
        <p:txBody>
          <a:bodyPr/>
          <a:lstStyle/>
          <a:p>
            <a:r>
              <a:rPr lang="en-US" altLang="en-US" sz="1800">
                <a:solidFill>
                  <a:schemeClr val="bg1"/>
                </a:solidFill>
                <a:latin typeface="Times New Roman" panose="02020603050405020304" pitchFamily="18" charset="0"/>
                <a:cs typeface="Times New Roman" panose="02020603050405020304" pitchFamily="18" charset="0"/>
              </a:rPr>
              <a:t>At the end of this presentation the learner is expected to know ;</a:t>
            </a:r>
            <a:endParaRPr lang="en-US" altLang="en-US" sz="1800">
              <a:solidFill>
                <a:schemeClr val="bg1"/>
              </a:solidFill>
            </a:endParaRPr>
          </a:p>
          <a:p>
            <a:endParaRPr lang="en-IN" altLang="en-US"/>
          </a:p>
        </p:txBody>
      </p:sp>
      <p:graphicFrame>
        <p:nvGraphicFramePr>
          <p:cNvPr id="6" name="Table 5">
            <a:extLst>
              <a:ext uri="{FF2B5EF4-FFF2-40B4-BE49-F238E27FC236}">
                <a16:creationId xmlns:a16="http://schemas.microsoft.com/office/drawing/2014/main" id="{0CD5236B-3A83-65F3-2BF7-2504FDA8B9B9}"/>
              </a:ext>
            </a:extLst>
          </p:cNvPr>
          <p:cNvGraphicFramePr>
            <a:graphicFrameLocks noGrp="1"/>
          </p:cNvGraphicFramePr>
          <p:nvPr>
            <p:extLst>
              <p:ext uri="{D42A27DB-BD31-4B8C-83A1-F6EECF244321}">
                <p14:modId xmlns:p14="http://schemas.microsoft.com/office/powerpoint/2010/main" val="1298644177"/>
              </p:ext>
            </p:extLst>
          </p:nvPr>
        </p:nvGraphicFramePr>
        <p:xfrm>
          <a:off x="1943100" y="1757680"/>
          <a:ext cx="8305800" cy="3769363"/>
        </p:xfrm>
        <a:graphic>
          <a:graphicData uri="http://schemas.openxmlformats.org/drawingml/2006/table">
            <a:tbl>
              <a:tblPr firstRow="1" bandRow="1">
                <a:tableStyleId>{5C22544A-7EE6-4342-B048-85BDC9FD1C3A}</a:tableStyleId>
              </a:tblPr>
              <a:tblGrid>
                <a:gridCol w="2589787">
                  <a:extLst>
                    <a:ext uri="{9D8B030D-6E8A-4147-A177-3AD203B41FA5}">
                      <a16:colId xmlns:a16="http://schemas.microsoft.com/office/drawing/2014/main" val="20000"/>
                    </a:ext>
                  </a:extLst>
                </a:gridCol>
                <a:gridCol w="4276160">
                  <a:extLst>
                    <a:ext uri="{9D8B030D-6E8A-4147-A177-3AD203B41FA5}">
                      <a16:colId xmlns:a16="http://schemas.microsoft.com/office/drawing/2014/main" val="20001"/>
                    </a:ext>
                  </a:extLst>
                </a:gridCol>
                <a:gridCol w="1439853">
                  <a:extLst>
                    <a:ext uri="{9D8B030D-6E8A-4147-A177-3AD203B41FA5}">
                      <a16:colId xmlns:a16="http://schemas.microsoft.com/office/drawing/2014/main" val="20002"/>
                    </a:ext>
                  </a:extLst>
                </a:gridCol>
              </a:tblGrid>
              <a:tr h="561214">
                <a:tc>
                  <a:txBody>
                    <a:bodyPr/>
                    <a:lstStyle/>
                    <a:p>
                      <a:r>
                        <a:rPr lang="en-US" sz="1800" dirty="0"/>
                        <a:t>Core areas* </a:t>
                      </a:r>
                    </a:p>
                  </a:txBody>
                  <a:tcPr marT="45727" marB="45727"/>
                </a:tc>
                <a:tc>
                  <a:txBody>
                    <a:bodyPr/>
                    <a:lstStyle/>
                    <a:p>
                      <a:r>
                        <a:rPr lang="en-US" sz="1800" dirty="0"/>
                        <a:t>Domain</a:t>
                      </a:r>
                      <a:r>
                        <a:rPr lang="en-US" sz="1800" baseline="0" dirty="0"/>
                        <a:t> **</a:t>
                      </a:r>
                      <a:endParaRPr lang="en-US" sz="1800" dirty="0"/>
                    </a:p>
                  </a:txBody>
                  <a:tcPr marT="45727" marB="45727"/>
                </a:tc>
                <a:tc>
                  <a:txBody>
                    <a:bodyPr/>
                    <a:lstStyle/>
                    <a:p>
                      <a:r>
                        <a:rPr lang="en-US" sz="1800" dirty="0"/>
                        <a:t>Category #</a:t>
                      </a:r>
                    </a:p>
                  </a:txBody>
                  <a:tcPr marT="45727" marB="45727"/>
                </a:tc>
                <a:extLst>
                  <a:ext uri="{0D108BD9-81ED-4DB2-BD59-A6C34878D82A}">
                    <a16:rowId xmlns:a16="http://schemas.microsoft.com/office/drawing/2014/main" val="10000"/>
                  </a:ext>
                </a:extLst>
              </a:tr>
              <a:tr h="6537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latin typeface="Times New Roman" pitchFamily="18" charset="0"/>
                          <a:cs typeface="Times New Roman" pitchFamily="18" charset="0"/>
                        </a:rPr>
                        <a:t>Introduction</a:t>
                      </a:r>
                    </a:p>
                    <a:p>
                      <a:endParaRPr lang="en-US" sz="1800" dirty="0"/>
                    </a:p>
                  </a:txBody>
                  <a:tcPr marT="45727" marB="45727"/>
                </a:tc>
                <a:tc>
                  <a:txBody>
                    <a:bodyPr/>
                    <a:lstStyle/>
                    <a:p>
                      <a:r>
                        <a:rPr lang="en-US" sz="1800" dirty="0"/>
                        <a:t>Cognitive</a:t>
                      </a:r>
                    </a:p>
                  </a:txBody>
                  <a:tcPr marT="45727" marB="45727"/>
                </a:tc>
                <a:tc>
                  <a:txBody>
                    <a:bodyPr/>
                    <a:lstStyle/>
                    <a:p>
                      <a:r>
                        <a:rPr lang="en-US" sz="1800" dirty="0"/>
                        <a:t>Must know</a:t>
                      </a:r>
                    </a:p>
                  </a:txBody>
                  <a:tcPr marT="45727" marB="45727"/>
                </a:tc>
                <a:extLst>
                  <a:ext uri="{0D108BD9-81ED-4DB2-BD59-A6C34878D82A}">
                    <a16:rowId xmlns:a16="http://schemas.microsoft.com/office/drawing/2014/main" val="10001"/>
                  </a:ext>
                </a:extLst>
              </a:tr>
              <a:tr h="686656">
                <a:tc>
                  <a:txBody>
                    <a:bodyPr/>
                    <a:lstStyle/>
                    <a:p>
                      <a:pPr eaLnBrk="1" hangingPunct="1"/>
                      <a:r>
                        <a:rPr lang="en-US" altLang="en-US" sz="1800" dirty="0">
                          <a:latin typeface="Times New Roman" pitchFamily="18" charset="0"/>
                          <a:cs typeface="Times New Roman" pitchFamily="18" charset="0"/>
                        </a:rPr>
                        <a:t>Definitions</a:t>
                      </a:r>
                      <a:endParaRPr lang="en-US" sz="1800" dirty="0"/>
                    </a:p>
                  </a:txBody>
                  <a:tcPr marT="45727" marB="45727"/>
                </a:tc>
                <a:tc>
                  <a:txBody>
                    <a:bodyPr/>
                    <a:lstStyle/>
                    <a:p>
                      <a:r>
                        <a:rPr lang="en-US" sz="1800" dirty="0"/>
                        <a:t>Cognitive</a:t>
                      </a:r>
                    </a:p>
                  </a:txBody>
                  <a:tcPr marT="45727" marB="45727"/>
                </a:tc>
                <a:tc>
                  <a:txBody>
                    <a:bodyPr/>
                    <a:lstStyle/>
                    <a:p>
                      <a:r>
                        <a:rPr lang="en-US" sz="1800" dirty="0"/>
                        <a:t>Must know</a:t>
                      </a:r>
                    </a:p>
                  </a:txBody>
                  <a:tcPr marT="45727" marB="45727"/>
                </a:tc>
                <a:extLst>
                  <a:ext uri="{0D108BD9-81ED-4DB2-BD59-A6C34878D82A}">
                    <a16:rowId xmlns:a16="http://schemas.microsoft.com/office/drawing/2014/main" val="10002"/>
                  </a:ext>
                </a:extLst>
              </a:tr>
              <a:tr h="9338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latin typeface="Times New Roman" pitchFamily="18" charset="0"/>
                          <a:cs typeface="Times New Roman" pitchFamily="18" charset="0"/>
                        </a:rPr>
                        <a:t>Classifications </a:t>
                      </a:r>
                    </a:p>
                    <a:p>
                      <a:endParaRPr lang="en-US" sz="1800" dirty="0"/>
                    </a:p>
                  </a:txBody>
                  <a:tcPr marT="45727" marB="45727"/>
                </a:tc>
                <a:tc>
                  <a:txBody>
                    <a:bodyPr/>
                    <a:lstStyle/>
                    <a:p>
                      <a:r>
                        <a:rPr lang="en-US" sz="1800" dirty="0"/>
                        <a:t>Cognitive</a:t>
                      </a:r>
                    </a:p>
                  </a:txBody>
                  <a:tcPr marT="45727" marB="45727"/>
                </a:tc>
                <a:tc>
                  <a:txBody>
                    <a:bodyPr/>
                    <a:lstStyle/>
                    <a:p>
                      <a:r>
                        <a:rPr lang="en-US" sz="1800" dirty="0"/>
                        <a:t>Must know</a:t>
                      </a:r>
                    </a:p>
                  </a:txBody>
                  <a:tcPr marT="45727" marB="45727"/>
                </a:tc>
                <a:extLst>
                  <a:ext uri="{0D108BD9-81ED-4DB2-BD59-A6C34878D82A}">
                    <a16:rowId xmlns:a16="http://schemas.microsoft.com/office/drawing/2014/main" val="10003"/>
                  </a:ext>
                </a:extLst>
              </a:tr>
              <a:tr h="933886">
                <a:tc>
                  <a:txBody>
                    <a:bodyPr/>
                    <a:lstStyle/>
                    <a:p>
                      <a:endParaRPr lang="en-US" sz="1800" dirty="0"/>
                    </a:p>
                  </a:txBody>
                  <a:tcPr marT="45727" marB="45727"/>
                </a:tc>
                <a:tc>
                  <a:txBody>
                    <a:bodyPr/>
                    <a:lstStyle/>
                    <a:p>
                      <a:endParaRPr lang="en-US" sz="1800" dirty="0"/>
                    </a:p>
                  </a:txBody>
                  <a:tcPr marT="45727" marB="45727"/>
                </a:tc>
                <a:tc>
                  <a:txBody>
                    <a:bodyPr/>
                    <a:lstStyle/>
                    <a:p>
                      <a:endParaRPr lang="en-US" sz="1800" dirty="0"/>
                    </a:p>
                  </a:txBody>
                  <a:tcPr marT="45727" marB="45727"/>
                </a:tc>
                <a:extLst>
                  <a:ext uri="{0D108BD9-81ED-4DB2-BD59-A6C34878D82A}">
                    <a16:rowId xmlns:a16="http://schemas.microsoft.com/office/drawing/2014/main" val="10004"/>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B4AD85E-3FAA-4E24-AD2E-682578906C6D}"/>
              </a:ext>
            </a:extLst>
          </p:cNvPr>
          <p:cNvSpPr>
            <a:spLocks noGrp="1" noChangeArrowheads="1"/>
          </p:cNvSpPr>
          <p:nvPr>
            <p:ph type="title"/>
          </p:nvPr>
        </p:nvSpPr>
        <p:spPr/>
        <p:txBody>
          <a:bodyPr/>
          <a:lstStyle/>
          <a:p>
            <a:pPr eaLnBrk="1" hangingPunct="1"/>
            <a:endParaRPr lang="en-US" altLang="en-US"/>
          </a:p>
        </p:txBody>
      </p:sp>
      <p:sp>
        <p:nvSpPr>
          <p:cNvPr id="43011" name="Rectangle 3">
            <a:extLst>
              <a:ext uri="{FF2B5EF4-FFF2-40B4-BE49-F238E27FC236}">
                <a16:creationId xmlns:a16="http://schemas.microsoft.com/office/drawing/2014/main" id="{4153DC21-8154-1974-D4D3-0DF19D86DE4D}"/>
              </a:ext>
            </a:extLst>
          </p:cNvPr>
          <p:cNvSpPr>
            <a:spLocks noGrp="1" noChangeArrowheads="1"/>
          </p:cNvSpPr>
          <p:nvPr>
            <p:ph type="body" idx="1"/>
          </p:nvPr>
        </p:nvSpPr>
        <p:spPr>
          <a:xfrm>
            <a:off x="1905000" y="1676401"/>
            <a:ext cx="8229600" cy="4525963"/>
          </a:xfrm>
        </p:spPr>
        <p:txBody>
          <a:bodyPr/>
          <a:lstStyle/>
          <a:p>
            <a:pPr marL="812800" indent="-812800">
              <a:buFont typeface="Wingdings" panose="05000000000000000000" pitchFamily="2" charset="2"/>
              <a:buAutoNum type="romanUcPeriod" startAt="5"/>
            </a:pPr>
            <a:r>
              <a:rPr lang="en-US" altLang="en-US" sz="1600" b="1"/>
              <a:t>Chlorhexidine gluconate</a:t>
            </a:r>
          </a:p>
          <a:p>
            <a:pPr marL="1168400" lvl="1" indent="-711200">
              <a:buFont typeface="Wingdings" panose="05000000000000000000" pitchFamily="2" charset="2"/>
              <a:buChar char="Ø"/>
            </a:pPr>
            <a:r>
              <a:rPr lang="en-US" altLang="en-US" sz="1600"/>
              <a:t>Substanivity,broad spectrum anti-bacterial activity,low toxicity</a:t>
            </a:r>
          </a:p>
          <a:p>
            <a:pPr marL="1168400" lvl="1" indent="-711200">
              <a:buFont typeface="Wingdings" panose="05000000000000000000" pitchFamily="2" charset="2"/>
              <a:buChar char="Ø"/>
            </a:pPr>
            <a:r>
              <a:rPr lang="en-US" altLang="en-US" sz="1600"/>
              <a:t>Composition:</a:t>
            </a:r>
          </a:p>
          <a:p>
            <a:pPr marL="1524000" lvl="2" indent="-609600"/>
            <a:r>
              <a:rPr lang="en-US" altLang="en-US" sz="1600"/>
              <a:t>Effective concentrations of 0.2-2% range</a:t>
            </a:r>
          </a:p>
          <a:p>
            <a:pPr marL="1524000" lvl="2" indent="-609600"/>
            <a:r>
              <a:rPr lang="en-US" altLang="en-US" sz="1600"/>
              <a:t>Dressing: 1-5% gel</a:t>
            </a:r>
          </a:p>
          <a:p>
            <a:pPr marL="1524000" lvl="2" indent="-609600"/>
            <a:endParaRPr lang="en-US" altLang="en-US" sz="1600"/>
          </a:p>
          <a:p>
            <a:pPr marL="1524000" lvl="2" indent="-609600"/>
            <a:endParaRPr lang="en-US" altLang="en-US" sz="1600"/>
          </a:p>
          <a:p>
            <a:pPr marL="1524000" lvl="2" indent="-609600"/>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blinds(horizontal)">
                                      <p:cBhvr>
                                        <p:cTn id="7" dur="500"/>
                                        <p:tgtEl>
                                          <p:spTgt spid="43011">
                                            <p:txEl>
                                              <p:pRg st="0" end="0"/>
                                            </p:txEl>
                                          </p:spTgt>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animEffect transition="in" filter="blinds(horizontal)">
                                      <p:cBhvr>
                                        <p:cTn id="11" dur="1000"/>
                                        <p:tgtEl>
                                          <p:spTgt spid="43011">
                                            <p:txEl>
                                              <p:pRg st="1" end="1"/>
                                            </p:txEl>
                                          </p:spTgt>
                                        </p:tgtEl>
                                      </p:cBhvr>
                                    </p:animEffect>
                                  </p:childTnLst>
                                </p:cTn>
                              </p:par>
                            </p:childTnLst>
                          </p:cTn>
                        </p:par>
                        <p:par>
                          <p:cTn id="12" fill="hold" nodeType="afterGroup">
                            <p:stCondLst>
                              <p:cond delay="1500"/>
                            </p:stCondLst>
                            <p:childTnLst>
                              <p:par>
                                <p:cTn id="13" presetID="3" presetClass="entr" presetSubtype="10" fill="hold" nodeType="after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animEffect transition="in" filter="blinds(horizontal)">
                                      <p:cBhvr>
                                        <p:cTn id="15" dur="1000"/>
                                        <p:tgtEl>
                                          <p:spTgt spid="43011">
                                            <p:txEl>
                                              <p:pRg st="2" end="2"/>
                                            </p:txEl>
                                          </p:spTgt>
                                        </p:tgtEl>
                                      </p:cBhvr>
                                    </p:animEffect>
                                  </p:childTnLst>
                                </p:cTn>
                              </p:par>
                            </p:childTnLst>
                          </p:cTn>
                        </p:par>
                        <p:par>
                          <p:cTn id="16" fill="hold" nodeType="afterGroup">
                            <p:stCondLst>
                              <p:cond delay="2500"/>
                            </p:stCondLst>
                            <p:childTnLst>
                              <p:par>
                                <p:cTn id="17" presetID="3" presetClass="entr" presetSubtype="10" fill="hold" nodeType="afterEffect">
                                  <p:stCondLst>
                                    <p:cond delay="0"/>
                                  </p:stCondLst>
                                  <p:childTnLst>
                                    <p:set>
                                      <p:cBhvr>
                                        <p:cTn id="18" dur="1" fill="hold">
                                          <p:stCondLst>
                                            <p:cond delay="0"/>
                                          </p:stCondLst>
                                        </p:cTn>
                                        <p:tgtEl>
                                          <p:spTgt spid="43011">
                                            <p:txEl>
                                              <p:pRg st="3" end="3"/>
                                            </p:txEl>
                                          </p:spTgt>
                                        </p:tgtEl>
                                        <p:attrNameLst>
                                          <p:attrName>style.visibility</p:attrName>
                                        </p:attrNameLst>
                                      </p:cBhvr>
                                      <p:to>
                                        <p:strVal val="visible"/>
                                      </p:to>
                                    </p:set>
                                    <p:animEffect transition="in" filter="blinds(horizontal)">
                                      <p:cBhvr>
                                        <p:cTn id="19" dur="1000"/>
                                        <p:tgtEl>
                                          <p:spTgt spid="43011">
                                            <p:txEl>
                                              <p:pRg st="3" end="3"/>
                                            </p:txEl>
                                          </p:spTgt>
                                        </p:tgtEl>
                                      </p:cBhvr>
                                    </p:animEffect>
                                  </p:childTnLst>
                                </p:cTn>
                              </p:par>
                            </p:childTnLst>
                          </p:cTn>
                        </p:par>
                        <p:par>
                          <p:cTn id="20" fill="hold" nodeType="afterGroup">
                            <p:stCondLst>
                              <p:cond delay="3500"/>
                            </p:stCondLst>
                            <p:childTnLst>
                              <p:par>
                                <p:cTn id="21" presetID="3" presetClass="entr" presetSubtype="10" fill="hold" nodeType="afterEffect">
                                  <p:stCondLst>
                                    <p:cond delay="0"/>
                                  </p:stCondLst>
                                  <p:childTnLst>
                                    <p:set>
                                      <p:cBhvr>
                                        <p:cTn id="22" dur="1" fill="hold">
                                          <p:stCondLst>
                                            <p:cond delay="0"/>
                                          </p:stCondLst>
                                        </p:cTn>
                                        <p:tgtEl>
                                          <p:spTgt spid="43011">
                                            <p:txEl>
                                              <p:pRg st="4" end="4"/>
                                            </p:txEl>
                                          </p:spTgt>
                                        </p:tgtEl>
                                        <p:attrNameLst>
                                          <p:attrName>style.visibility</p:attrName>
                                        </p:attrNameLst>
                                      </p:cBhvr>
                                      <p:to>
                                        <p:strVal val="visible"/>
                                      </p:to>
                                    </p:set>
                                    <p:animEffect transition="in" filter="blinds(horizontal)">
                                      <p:cBhvr>
                                        <p:cTn id="23" dur="1000"/>
                                        <p:tgtEl>
                                          <p:spTgt spid="430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FC6B14A-F174-2FF2-A89D-EC6DE79E4E8D}"/>
              </a:ext>
            </a:extLst>
          </p:cNvPr>
          <p:cNvSpPr>
            <a:spLocks noGrp="1" noChangeArrowheads="1"/>
          </p:cNvSpPr>
          <p:nvPr>
            <p:ph type="title"/>
          </p:nvPr>
        </p:nvSpPr>
        <p:spPr/>
        <p:txBody>
          <a:bodyPr/>
          <a:lstStyle/>
          <a:p>
            <a:pPr eaLnBrk="1" hangingPunct="1"/>
            <a:endParaRPr lang="en-US" altLang="en-US"/>
          </a:p>
        </p:txBody>
      </p:sp>
      <p:sp>
        <p:nvSpPr>
          <p:cNvPr id="44035" name="Rectangle 3">
            <a:extLst>
              <a:ext uri="{FF2B5EF4-FFF2-40B4-BE49-F238E27FC236}">
                <a16:creationId xmlns:a16="http://schemas.microsoft.com/office/drawing/2014/main" id="{68529091-D428-0314-CAE8-7727EE983651}"/>
              </a:ext>
            </a:extLst>
          </p:cNvPr>
          <p:cNvSpPr>
            <a:spLocks noGrp="1" noChangeArrowheads="1"/>
          </p:cNvSpPr>
          <p:nvPr>
            <p:ph type="body" idx="1"/>
          </p:nvPr>
        </p:nvSpPr>
        <p:spPr>
          <a:xfrm>
            <a:off x="2057400" y="1600200"/>
            <a:ext cx="8229600" cy="4800600"/>
          </a:xfrm>
        </p:spPr>
        <p:txBody>
          <a:bodyPr/>
          <a:lstStyle/>
          <a:p>
            <a:pPr marL="812800" indent="-812800">
              <a:lnSpc>
                <a:spcPct val="80000"/>
              </a:lnSpc>
              <a:buFontTx/>
              <a:buAutoNum type="romanUcPeriod" startAt="6"/>
            </a:pPr>
            <a:r>
              <a:rPr lang="en-US" altLang="en-US" sz="1600" b="1"/>
              <a:t>Antibiotics</a:t>
            </a:r>
          </a:p>
          <a:p>
            <a:pPr marL="1168400" lvl="1" indent="-711200">
              <a:lnSpc>
                <a:spcPct val="80000"/>
              </a:lnSpc>
              <a:buFont typeface="Wingdings" panose="05000000000000000000" pitchFamily="2" charset="2"/>
              <a:buAutoNum type="romanLcPeriod"/>
            </a:pPr>
            <a:r>
              <a:rPr lang="en-US" altLang="en-US" sz="1600" b="1"/>
              <a:t>PBSC paste</a:t>
            </a:r>
          </a:p>
          <a:p>
            <a:pPr marL="1524000" lvl="2" indent="-609600">
              <a:lnSpc>
                <a:spcPct val="80000"/>
              </a:lnSpc>
              <a:buFont typeface="Wingdings" panose="05000000000000000000" pitchFamily="2" charset="2"/>
              <a:buChar char="Ø"/>
            </a:pPr>
            <a:r>
              <a:rPr lang="en-US" altLang="en-US" sz="1600"/>
              <a:t>Wide use among dentist</a:t>
            </a:r>
          </a:p>
          <a:p>
            <a:pPr marL="1524000" lvl="2" indent="-609600">
              <a:lnSpc>
                <a:spcPct val="80000"/>
              </a:lnSpc>
              <a:buFont typeface="Wingdings" panose="05000000000000000000" pitchFamily="2" charset="2"/>
              <a:buChar char="Ø"/>
            </a:pPr>
            <a:r>
              <a:rPr lang="en-US" altLang="en-US" sz="1600"/>
              <a:t>Available in paste form that is injected in the canal or impregnated on paperpoints. </a:t>
            </a:r>
          </a:p>
          <a:p>
            <a:pPr marL="1524000" lvl="2" indent="-609600">
              <a:lnSpc>
                <a:spcPct val="80000"/>
              </a:lnSpc>
              <a:buFont typeface="Wingdings" panose="05000000000000000000" pitchFamily="2" charset="2"/>
              <a:buChar char="Ø"/>
            </a:pPr>
            <a:r>
              <a:rPr lang="en-US" altLang="en-US" sz="1600"/>
              <a:t>Decreased popularity now due to reported allergic reactions to the drugs</a:t>
            </a:r>
          </a:p>
          <a:p>
            <a:pPr marL="1524000" lvl="2" indent="-609600">
              <a:lnSpc>
                <a:spcPct val="80000"/>
              </a:lnSpc>
              <a:buFont typeface="Wingdings" panose="05000000000000000000" pitchFamily="2" charset="2"/>
              <a:buChar char="Ø"/>
            </a:pPr>
            <a:r>
              <a:rPr lang="en-US" altLang="en-US" sz="1600"/>
              <a:t>Composition:</a:t>
            </a:r>
          </a:p>
          <a:p>
            <a:pPr marL="1879600" lvl="3" indent="-508000">
              <a:lnSpc>
                <a:spcPct val="80000"/>
              </a:lnSpc>
              <a:buFontTx/>
              <a:buChar char="•"/>
            </a:pPr>
            <a:r>
              <a:rPr lang="en-US" altLang="en-US" sz="1600"/>
              <a:t>Penicillin- effective against gram-positive microorganisms</a:t>
            </a:r>
          </a:p>
          <a:p>
            <a:pPr marL="1879600" lvl="3" indent="-508000">
              <a:lnSpc>
                <a:spcPct val="80000"/>
              </a:lnSpc>
              <a:buFontTx/>
              <a:buChar char="•"/>
            </a:pPr>
            <a:r>
              <a:rPr lang="en-US" altLang="en-US" sz="1600"/>
              <a:t>Bacitracin- effective against penicillin-resistant microorganisms</a:t>
            </a:r>
          </a:p>
          <a:p>
            <a:pPr marL="1879600" lvl="3" indent="-508000">
              <a:lnSpc>
                <a:spcPct val="80000"/>
              </a:lnSpc>
              <a:buFontTx/>
              <a:buChar char="•"/>
            </a:pPr>
            <a:r>
              <a:rPr lang="en-US" altLang="en-US" sz="1600"/>
              <a:t>Streptomycin – effective against the gram-negative microorganisms</a:t>
            </a:r>
          </a:p>
          <a:p>
            <a:pPr marL="1879600" lvl="3" indent="-508000">
              <a:lnSpc>
                <a:spcPct val="80000"/>
              </a:lnSpc>
              <a:buFontTx/>
              <a:buChar char="•"/>
            </a:pPr>
            <a:r>
              <a:rPr lang="en-US" altLang="en-US" sz="1600"/>
              <a:t>Caprylate (sodium salt)- effective against fungi</a:t>
            </a:r>
          </a:p>
          <a:p>
            <a:pPr marL="1879600" lvl="3" indent="-508000">
              <a:lnSpc>
                <a:spcPct val="80000"/>
              </a:lnSpc>
              <a:buNone/>
            </a:pPr>
            <a:r>
              <a:rPr lang="en-US" altLang="en-US" sz="1600"/>
              <a:t>	Or Nystatin- effective against fungi</a:t>
            </a:r>
          </a:p>
          <a:p>
            <a:pPr marL="1168400" lvl="1" indent="-711200">
              <a:lnSpc>
                <a:spcPct val="80000"/>
              </a:lnSpc>
              <a:buFontTx/>
              <a:buAutoNum type="romanLcPeriod"/>
            </a:pPr>
            <a:r>
              <a:rPr lang="en-US" altLang="en-US" sz="1600"/>
              <a:t>  </a:t>
            </a:r>
            <a:r>
              <a:rPr lang="en-US" altLang="en-US" sz="1600" b="1"/>
              <a:t>Sulfonamides</a:t>
            </a:r>
          </a:p>
          <a:p>
            <a:pPr marL="1524000" lvl="2" indent="-609600">
              <a:lnSpc>
                <a:spcPct val="80000"/>
              </a:lnSpc>
              <a:buFont typeface="Wingdings" panose="05000000000000000000" pitchFamily="2" charset="2"/>
              <a:buChar char="Ø"/>
            </a:pPr>
            <a:r>
              <a:rPr lang="en-US" altLang="en-US" sz="1600"/>
              <a:t>Sulfanilamide and Sulfathiazole used as medicaments by mixing with sterile distilled water</a:t>
            </a:r>
          </a:p>
          <a:p>
            <a:pPr marL="1524000" lvl="2" indent="-609600">
              <a:lnSpc>
                <a:spcPct val="80000"/>
              </a:lnSpc>
              <a:buFont typeface="Wingdings" panose="05000000000000000000" pitchFamily="2" charset="2"/>
              <a:buChar char="Ø"/>
            </a:pPr>
            <a:r>
              <a:rPr lang="en-US" altLang="en-US" sz="1600"/>
              <a:t>Yellowish tooth colouration reported </a:t>
            </a:r>
          </a:p>
          <a:p>
            <a:pPr marL="1524000" lvl="2" indent="-609600">
              <a:lnSpc>
                <a:spcPct val="80000"/>
              </a:lnSpc>
              <a:buFont typeface="Wingdings" panose="05000000000000000000" pitchFamily="2" charset="2"/>
              <a:buChar char="Ø"/>
            </a:pPr>
            <a:r>
              <a:rPr lang="en-US" altLang="en-US" sz="1600"/>
              <a:t>Uses:</a:t>
            </a:r>
          </a:p>
          <a:p>
            <a:pPr marL="1879600" lvl="3" indent="-508000">
              <a:lnSpc>
                <a:spcPct val="80000"/>
              </a:lnSpc>
              <a:buFontTx/>
              <a:buChar char="•"/>
            </a:pPr>
            <a:r>
              <a:rPr lang="en-US" altLang="en-US" sz="1600"/>
              <a:t>Usually recommended while giving closed dressing in a tooth which had been left open after an acute periapical abscess</a:t>
            </a:r>
          </a:p>
          <a:p>
            <a:pPr marL="1524000" lvl="2" indent="-609600">
              <a:lnSpc>
                <a:spcPct val="80000"/>
              </a:lnSpc>
              <a:buFont typeface="Wingdings" panose="05000000000000000000" pitchFamily="2" charset="2"/>
              <a:buChar char="Ø"/>
            </a:pPr>
            <a:endParaRPr lang="en-US" altLang="en-US" sz="1600"/>
          </a:p>
          <a:p>
            <a:pPr marL="1524000" lvl="2" indent="-609600">
              <a:lnSpc>
                <a:spcPct val="80000"/>
              </a:lnSpc>
              <a:buFont typeface="Wingdings" panose="05000000000000000000" pitchFamily="2" charset="2"/>
              <a:buChar char="Ø"/>
            </a:pPr>
            <a:endParaRPr lang="en-US" altLang="en-US" sz="1000"/>
          </a:p>
          <a:p>
            <a:pPr marL="1524000" lvl="2" indent="-609600">
              <a:lnSpc>
                <a:spcPct val="80000"/>
              </a:lnSpc>
              <a:buFont typeface="Wingdings" panose="05000000000000000000" pitchFamily="2" charset="2"/>
              <a:buChar char="Ø"/>
            </a:pPr>
            <a:endParaRPr lang="en-US" altLang="en-US" sz="1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blinds(horizontal)">
                                      <p:cBhvr>
                                        <p:cTn id="7" dur="500"/>
                                        <p:tgtEl>
                                          <p:spTgt spid="44035">
                                            <p:txEl>
                                              <p:pRg st="0" end="0"/>
                                            </p:txEl>
                                          </p:spTgt>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animEffect transition="in" filter="blinds(horizontal)">
                                      <p:cBhvr>
                                        <p:cTn id="11" dur="1000"/>
                                        <p:tgtEl>
                                          <p:spTgt spid="44035">
                                            <p:txEl>
                                              <p:pRg st="1" end="1"/>
                                            </p:txEl>
                                          </p:spTgt>
                                        </p:tgtEl>
                                      </p:cBhvr>
                                    </p:animEffect>
                                  </p:childTnLst>
                                </p:cTn>
                              </p:par>
                            </p:childTnLst>
                          </p:cTn>
                        </p:par>
                        <p:par>
                          <p:cTn id="12" fill="hold" nodeType="afterGroup">
                            <p:stCondLst>
                              <p:cond delay="1500"/>
                            </p:stCondLst>
                            <p:childTnLst>
                              <p:par>
                                <p:cTn id="13" presetID="3" presetClass="entr" presetSubtype="10" fill="hold" nodeType="after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animEffect transition="in" filter="blinds(horizontal)">
                                      <p:cBhvr>
                                        <p:cTn id="15" dur="1000"/>
                                        <p:tgtEl>
                                          <p:spTgt spid="44035">
                                            <p:txEl>
                                              <p:pRg st="2" end="2"/>
                                            </p:txEl>
                                          </p:spTgt>
                                        </p:tgtEl>
                                      </p:cBhvr>
                                    </p:animEffect>
                                  </p:childTnLst>
                                </p:cTn>
                              </p:par>
                            </p:childTnLst>
                          </p:cTn>
                        </p:par>
                        <p:par>
                          <p:cTn id="16" fill="hold" nodeType="afterGroup">
                            <p:stCondLst>
                              <p:cond delay="2500"/>
                            </p:stCondLst>
                            <p:childTnLst>
                              <p:par>
                                <p:cTn id="17" presetID="3" presetClass="entr" presetSubtype="10" fill="hold" nodeType="afterEffect">
                                  <p:stCondLst>
                                    <p:cond delay="0"/>
                                  </p:stCondLst>
                                  <p:childTnLst>
                                    <p:set>
                                      <p:cBhvr>
                                        <p:cTn id="18" dur="1" fill="hold">
                                          <p:stCondLst>
                                            <p:cond delay="0"/>
                                          </p:stCondLst>
                                        </p:cTn>
                                        <p:tgtEl>
                                          <p:spTgt spid="44035">
                                            <p:txEl>
                                              <p:pRg st="3" end="3"/>
                                            </p:txEl>
                                          </p:spTgt>
                                        </p:tgtEl>
                                        <p:attrNameLst>
                                          <p:attrName>style.visibility</p:attrName>
                                        </p:attrNameLst>
                                      </p:cBhvr>
                                      <p:to>
                                        <p:strVal val="visible"/>
                                      </p:to>
                                    </p:set>
                                    <p:animEffect transition="in" filter="blinds(horizontal)">
                                      <p:cBhvr>
                                        <p:cTn id="19" dur="1000"/>
                                        <p:tgtEl>
                                          <p:spTgt spid="44035">
                                            <p:txEl>
                                              <p:pRg st="3" end="3"/>
                                            </p:txEl>
                                          </p:spTgt>
                                        </p:tgtEl>
                                      </p:cBhvr>
                                    </p:animEffect>
                                  </p:childTnLst>
                                </p:cTn>
                              </p:par>
                            </p:childTnLst>
                          </p:cTn>
                        </p:par>
                        <p:par>
                          <p:cTn id="20" fill="hold" nodeType="afterGroup">
                            <p:stCondLst>
                              <p:cond delay="3500"/>
                            </p:stCondLst>
                            <p:childTnLst>
                              <p:par>
                                <p:cTn id="21" presetID="3" presetClass="entr" presetSubtype="10" fill="hold" nodeType="afterEffect">
                                  <p:stCondLst>
                                    <p:cond delay="0"/>
                                  </p:stCondLst>
                                  <p:childTnLst>
                                    <p:set>
                                      <p:cBhvr>
                                        <p:cTn id="22" dur="1" fill="hold">
                                          <p:stCondLst>
                                            <p:cond delay="0"/>
                                          </p:stCondLst>
                                        </p:cTn>
                                        <p:tgtEl>
                                          <p:spTgt spid="44035">
                                            <p:txEl>
                                              <p:pRg st="4" end="4"/>
                                            </p:txEl>
                                          </p:spTgt>
                                        </p:tgtEl>
                                        <p:attrNameLst>
                                          <p:attrName>style.visibility</p:attrName>
                                        </p:attrNameLst>
                                      </p:cBhvr>
                                      <p:to>
                                        <p:strVal val="visible"/>
                                      </p:to>
                                    </p:set>
                                    <p:animEffect transition="in" filter="blinds(horizontal)">
                                      <p:cBhvr>
                                        <p:cTn id="23" dur="1000"/>
                                        <p:tgtEl>
                                          <p:spTgt spid="44035">
                                            <p:txEl>
                                              <p:pRg st="4" end="4"/>
                                            </p:txEl>
                                          </p:spTgt>
                                        </p:tgtEl>
                                      </p:cBhvr>
                                    </p:animEffect>
                                  </p:childTnLst>
                                </p:cTn>
                              </p:par>
                            </p:childTnLst>
                          </p:cTn>
                        </p:par>
                        <p:par>
                          <p:cTn id="24" fill="hold" nodeType="afterGroup">
                            <p:stCondLst>
                              <p:cond delay="4500"/>
                            </p:stCondLst>
                            <p:childTnLst>
                              <p:par>
                                <p:cTn id="25" presetID="3" presetClass="entr" presetSubtype="10" fill="hold" nodeType="afterEffect">
                                  <p:stCondLst>
                                    <p:cond delay="0"/>
                                  </p:stCondLst>
                                  <p:childTnLst>
                                    <p:set>
                                      <p:cBhvr>
                                        <p:cTn id="26" dur="1" fill="hold">
                                          <p:stCondLst>
                                            <p:cond delay="0"/>
                                          </p:stCondLst>
                                        </p:cTn>
                                        <p:tgtEl>
                                          <p:spTgt spid="44035">
                                            <p:txEl>
                                              <p:pRg st="5" end="5"/>
                                            </p:txEl>
                                          </p:spTgt>
                                        </p:tgtEl>
                                        <p:attrNameLst>
                                          <p:attrName>style.visibility</p:attrName>
                                        </p:attrNameLst>
                                      </p:cBhvr>
                                      <p:to>
                                        <p:strVal val="visible"/>
                                      </p:to>
                                    </p:set>
                                    <p:animEffect transition="in" filter="blinds(horizontal)">
                                      <p:cBhvr>
                                        <p:cTn id="27" dur="1000"/>
                                        <p:tgtEl>
                                          <p:spTgt spid="44035">
                                            <p:txEl>
                                              <p:pRg st="5" end="5"/>
                                            </p:txEl>
                                          </p:spTgt>
                                        </p:tgtEl>
                                      </p:cBhvr>
                                    </p:animEffect>
                                  </p:childTnLst>
                                </p:cTn>
                              </p:par>
                            </p:childTnLst>
                          </p:cTn>
                        </p:par>
                        <p:par>
                          <p:cTn id="28" fill="hold" nodeType="afterGroup">
                            <p:stCondLst>
                              <p:cond delay="5500"/>
                            </p:stCondLst>
                            <p:childTnLst>
                              <p:par>
                                <p:cTn id="29" presetID="3" presetClass="entr" presetSubtype="10" fill="hold" nodeType="afterEffect">
                                  <p:stCondLst>
                                    <p:cond delay="0"/>
                                  </p:stCondLst>
                                  <p:childTnLst>
                                    <p:set>
                                      <p:cBhvr>
                                        <p:cTn id="30" dur="1" fill="hold">
                                          <p:stCondLst>
                                            <p:cond delay="0"/>
                                          </p:stCondLst>
                                        </p:cTn>
                                        <p:tgtEl>
                                          <p:spTgt spid="44035">
                                            <p:txEl>
                                              <p:pRg st="6" end="6"/>
                                            </p:txEl>
                                          </p:spTgt>
                                        </p:tgtEl>
                                        <p:attrNameLst>
                                          <p:attrName>style.visibility</p:attrName>
                                        </p:attrNameLst>
                                      </p:cBhvr>
                                      <p:to>
                                        <p:strVal val="visible"/>
                                      </p:to>
                                    </p:set>
                                    <p:animEffect transition="in" filter="blinds(horizontal)">
                                      <p:cBhvr>
                                        <p:cTn id="31" dur="1000"/>
                                        <p:tgtEl>
                                          <p:spTgt spid="44035">
                                            <p:txEl>
                                              <p:pRg st="6" end="6"/>
                                            </p:txEl>
                                          </p:spTgt>
                                        </p:tgtEl>
                                      </p:cBhvr>
                                    </p:animEffect>
                                  </p:childTnLst>
                                </p:cTn>
                              </p:par>
                            </p:childTnLst>
                          </p:cTn>
                        </p:par>
                        <p:par>
                          <p:cTn id="32" fill="hold" nodeType="afterGroup">
                            <p:stCondLst>
                              <p:cond delay="6500"/>
                            </p:stCondLst>
                            <p:childTnLst>
                              <p:par>
                                <p:cTn id="33" presetID="3" presetClass="entr" presetSubtype="10" fill="hold" nodeType="afterEffect">
                                  <p:stCondLst>
                                    <p:cond delay="0"/>
                                  </p:stCondLst>
                                  <p:childTnLst>
                                    <p:set>
                                      <p:cBhvr>
                                        <p:cTn id="34" dur="1" fill="hold">
                                          <p:stCondLst>
                                            <p:cond delay="0"/>
                                          </p:stCondLst>
                                        </p:cTn>
                                        <p:tgtEl>
                                          <p:spTgt spid="44035">
                                            <p:txEl>
                                              <p:pRg st="7" end="7"/>
                                            </p:txEl>
                                          </p:spTgt>
                                        </p:tgtEl>
                                        <p:attrNameLst>
                                          <p:attrName>style.visibility</p:attrName>
                                        </p:attrNameLst>
                                      </p:cBhvr>
                                      <p:to>
                                        <p:strVal val="visible"/>
                                      </p:to>
                                    </p:set>
                                    <p:animEffect transition="in" filter="blinds(horizontal)">
                                      <p:cBhvr>
                                        <p:cTn id="35" dur="1000"/>
                                        <p:tgtEl>
                                          <p:spTgt spid="44035">
                                            <p:txEl>
                                              <p:pRg st="7" end="7"/>
                                            </p:txEl>
                                          </p:spTgt>
                                        </p:tgtEl>
                                      </p:cBhvr>
                                    </p:animEffect>
                                  </p:childTnLst>
                                </p:cTn>
                              </p:par>
                            </p:childTnLst>
                          </p:cTn>
                        </p:par>
                        <p:par>
                          <p:cTn id="36" fill="hold" nodeType="afterGroup">
                            <p:stCondLst>
                              <p:cond delay="7500"/>
                            </p:stCondLst>
                            <p:childTnLst>
                              <p:par>
                                <p:cTn id="37" presetID="3" presetClass="entr" presetSubtype="10" fill="hold" nodeType="afterEffect">
                                  <p:stCondLst>
                                    <p:cond delay="0"/>
                                  </p:stCondLst>
                                  <p:childTnLst>
                                    <p:set>
                                      <p:cBhvr>
                                        <p:cTn id="38" dur="1" fill="hold">
                                          <p:stCondLst>
                                            <p:cond delay="0"/>
                                          </p:stCondLst>
                                        </p:cTn>
                                        <p:tgtEl>
                                          <p:spTgt spid="44035">
                                            <p:txEl>
                                              <p:pRg st="8" end="8"/>
                                            </p:txEl>
                                          </p:spTgt>
                                        </p:tgtEl>
                                        <p:attrNameLst>
                                          <p:attrName>style.visibility</p:attrName>
                                        </p:attrNameLst>
                                      </p:cBhvr>
                                      <p:to>
                                        <p:strVal val="visible"/>
                                      </p:to>
                                    </p:set>
                                    <p:animEffect transition="in" filter="blinds(horizontal)">
                                      <p:cBhvr>
                                        <p:cTn id="39" dur="1000"/>
                                        <p:tgtEl>
                                          <p:spTgt spid="44035">
                                            <p:txEl>
                                              <p:pRg st="8" end="8"/>
                                            </p:txEl>
                                          </p:spTgt>
                                        </p:tgtEl>
                                      </p:cBhvr>
                                    </p:animEffect>
                                  </p:childTnLst>
                                </p:cTn>
                              </p:par>
                            </p:childTnLst>
                          </p:cTn>
                        </p:par>
                        <p:par>
                          <p:cTn id="40" fill="hold" nodeType="afterGroup">
                            <p:stCondLst>
                              <p:cond delay="8500"/>
                            </p:stCondLst>
                            <p:childTnLst>
                              <p:par>
                                <p:cTn id="41" presetID="3" presetClass="entr" presetSubtype="10" fill="hold" nodeType="afterEffect">
                                  <p:stCondLst>
                                    <p:cond delay="0"/>
                                  </p:stCondLst>
                                  <p:childTnLst>
                                    <p:set>
                                      <p:cBhvr>
                                        <p:cTn id="42" dur="1" fill="hold">
                                          <p:stCondLst>
                                            <p:cond delay="0"/>
                                          </p:stCondLst>
                                        </p:cTn>
                                        <p:tgtEl>
                                          <p:spTgt spid="44035">
                                            <p:txEl>
                                              <p:pRg st="9" end="9"/>
                                            </p:txEl>
                                          </p:spTgt>
                                        </p:tgtEl>
                                        <p:attrNameLst>
                                          <p:attrName>style.visibility</p:attrName>
                                        </p:attrNameLst>
                                      </p:cBhvr>
                                      <p:to>
                                        <p:strVal val="visible"/>
                                      </p:to>
                                    </p:set>
                                    <p:animEffect transition="in" filter="blinds(horizontal)">
                                      <p:cBhvr>
                                        <p:cTn id="43" dur="1000"/>
                                        <p:tgtEl>
                                          <p:spTgt spid="44035">
                                            <p:txEl>
                                              <p:pRg st="9" end="9"/>
                                            </p:txEl>
                                          </p:spTgt>
                                        </p:tgtEl>
                                      </p:cBhvr>
                                    </p:animEffect>
                                  </p:childTnLst>
                                </p:cTn>
                              </p:par>
                            </p:childTnLst>
                          </p:cTn>
                        </p:par>
                        <p:par>
                          <p:cTn id="44" fill="hold" nodeType="afterGroup">
                            <p:stCondLst>
                              <p:cond delay="9500"/>
                            </p:stCondLst>
                            <p:childTnLst>
                              <p:par>
                                <p:cTn id="45" presetID="3" presetClass="entr" presetSubtype="10" fill="hold" nodeType="afterEffect">
                                  <p:stCondLst>
                                    <p:cond delay="0"/>
                                  </p:stCondLst>
                                  <p:childTnLst>
                                    <p:set>
                                      <p:cBhvr>
                                        <p:cTn id="46" dur="1" fill="hold">
                                          <p:stCondLst>
                                            <p:cond delay="0"/>
                                          </p:stCondLst>
                                        </p:cTn>
                                        <p:tgtEl>
                                          <p:spTgt spid="44035">
                                            <p:txEl>
                                              <p:pRg st="10" end="10"/>
                                            </p:txEl>
                                          </p:spTgt>
                                        </p:tgtEl>
                                        <p:attrNameLst>
                                          <p:attrName>style.visibility</p:attrName>
                                        </p:attrNameLst>
                                      </p:cBhvr>
                                      <p:to>
                                        <p:strVal val="visible"/>
                                      </p:to>
                                    </p:set>
                                    <p:animEffect transition="in" filter="blinds(horizontal)">
                                      <p:cBhvr>
                                        <p:cTn id="47" dur="1000"/>
                                        <p:tgtEl>
                                          <p:spTgt spid="44035">
                                            <p:txEl>
                                              <p:pRg st="10" end="10"/>
                                            </p:txEl>
                                          </p:spTgt>
                                        </p:tgtEl>
                                      </p:cBhvr>
                                    </p:animEffect>
                                  </p:childTnLst>
                                </p:cTn>
                              </p:par>
                            </p:childTnLst>
                          </p:cTn>
                        </p:par>
                        <p:par>
                          <p:cTn id="48" fill="hold" nodeType="afterGroup">
                            <p:stCondLst>
                              <p:cond delay="10500"/>
                            </p:stCondLst>
                            <p:childTnLst>
                              <p:par>
                                <p:cTn id="49" presetID="3" presetClass="entr" presetSubtype="10" fill="hold" nodeType="afterEffect">
                                  <p:stCondLst>
                                    <p:cond delay="0"/>
                                  </p:stCondLst>
                                  <p:childTnLst>
                                    <p:set>
                                      <p:cBhvr>
                                        <p:cTn id="50" dur="1" fill="hold">
                                          <p:stCondLst>
                                            <p:cond delay="0"/>
                                          </p:stCondLst>
                                        </p:cTn>
                                        <p:tgtEl>
                                          <p:spTgt spid="44035">
                                            <p:txEl>
                                              <p:pRg st="11" end="11"/>
                                            </p:txEl>
                                          </p:spTgt>
                                        </p:tgtEl>
                                        <p:attrNameLst>
                                          <p:attrName>style.visibility</p:attrName>
                                        </p:attrNameLst>
                                      </p:cBhvr>
                                      <p:to>
                                        <p:strVal val="visible"/>
                                      </p:to>
                                    </p:set>
                                    <p:animEffect transition="in" filter="blinds(horizontal)">
                                      <p:cBhvr>
                                        <p:cTn id="51" dur="1000"/>
                                        <p:tgtEl>
                                          <p:spTgt spid="44035">
                                            <p:txEl>
                                              <p:pRg st="11" end="11"/>
                                            </p:txEl>
                                          </p:spTgt>
                                        </p:tgtEl>
                                      </p:cBhvr>
                                    </p:animEffect>
                                  </p:childTnLst>
                                </p:cTn>
                              </p:par>
                            </p:childTnLst>
                          </p:cTn>
                        </p:par>
                        <p:par>
                          <p:cTn id="52" fill="hold" nodeType="afterGroup">
                            <p:stCondLst>
                              <p:cond delay="11500"/>
                            </p:stCondLst>
                            <p:childTnLst>
                              <p:par>
                                <p:cTn id="53" presetID="3" presetClass="entr" presetSubtype="10" fill="hold" nodeType="afterEffect">
                                  <p:stCondLst>
                                    <p:cond delay="0"/>
                                  </p:stCondLst>
                                  <p:childTnLst>
                                    <p:set>
                                      <p:cBhvr>
                                        <p:cTn id="54" dur="1" fill="hold">
                                          <p:stCondLst>
                                            <p:cond delay="0"/>
                                          </p:stCondLst>
                                        </p:cTn>
                                        <p:tgtEl>
                                          <p:spTgt spid="44035">
                                            <p:txEl>
                                              <p:pRg st="12" end="12"/>
                                            </p:txEl>
                                          </p:spTgt>
                                        </p:tgtEl>
                                        <p:attrNameLst>
                                          <p:attrName>style.visibility</p:attrName>
                                        </p:attrNameLst>
                                      </p:cBhvr>
                                      <p:to>
                                        <p:strVal val="visible"/>
                                      </p:to>
                                    </p:set>
                                    <p:animEffect transition="in" filter="blinds(horizontal)">
                                      <p:cBhvr>
                                        <p:cTn id="55" dur="1000"/>
                                        <p:tgtEl>
                                          <p:spTgt spid="44035">
                                            <p:txEl>
                                              <p:pRg st="12" end="12"/>
                                            </p:txEl>
                                          </p:spTgt>
                                        </p:tgtEl>
                                      </p:cBhvr>
                                    </p:animEffect>
                                  </p:childTnLst>
                                </p:cTn>
                              </p:par>
                            </p:childTnLst>
                          </p:cTn>
                        </p:par>
                        <p:par>
                          <p:cTn id="56" fill="hold" nodeType="afterGroup">
                            <p:stCondLst>
                              <p:cond delay="12500"/>
                            </p:stCondLst>
                            <p:childTnLst>
                              <p:par>
                                <p:cTn id="57" presetID="3" presetClass="entr" presetSubtype="10" fill="hold" nodeType="afterEffect">
                                  <p:stCondLst>
                                    <p:cond delay="0"/>
                                  </p:stCondLst>
                                  <p:childTnLst>
                                    <p:set>
                                      <p:cBhvr>
                                        <p:cTn id="58" dur="1" fill="hold">
                                          <p:stCondLst>
                                            <p:cond delay="0"/>
                                          </p:stCondLst>
                                        </p:cTn>
                                        <p:tgtEl>
                                          <p:spTgt spid="44035">
                                            <p:txEl>
                                              <p:pRg st="13" end="13"/>
                                            </p:txEl>
                                          </p:spTgt>
                                        </p:tgtEl>
                                        <p:attrNameLst>
                                          <p:attrName>style.visibility</p:attrName>
                                        </p:attrNameLst>
                                      </p:cBhvr>
                                      <p:to>
                                        <p:strVal val="visible"/>
                                      </p:to>
                                    </p:set>
                                    <p:animEffect transition="in" filter="blinds(horizontal)">
                                      <p:cBhvr>
                                        <p:cTn id="59" dur="1000"/>
                                        <p:tgtEl>
                                          <p:spTgt spid="44035">
                                            <p:txEl>
                                              <p:pRg st="13" end="13"/>
                                            </p:txEl>
                                          </p:spTgt>
                                        </p:tgtEl>
                                      </p:cBhvr>
                                    </p:animEffect>
                                  </p:childTnLst>
                                </p:cTn>
                              </p:par>
                            </p:childTnLst>
                          </p:cTn>
                        </p:par>
                        <p:par>
                          <p:cTn id="60" fill="hold" nodeType="afterGroup">
                            <p:stCondLst>
                              <p:cond delay="13500"/>
                            </p:stCondLst>
                            <p:childTnLst>
                              <p:par>
                                <p:cTn id="61" presetID="3" presetClass="entr" presetSubtype="10" fill="hold" nodeType="afterEffect">
                                  <p:stCondLst>
                                    <p:cond delay="0"/>
                                  </p:stCondLst>
                                  <p:childTnLst>
                                    <p:set>
                                      <p:cBhvr>
                                        <p:cTn id="62" dur="1" fill="hold">
                                          <p:stCondLst>
                                            <p:cond delay="0"/>
                                          </p:stCondLst>
                                        </p:cTn>
                                        <p:tgtEl>
                                          <p:spTgt spid="44035">
                                            <p:txEl>
                                              <p:pRg st="14" end="14"/>
                                            </p:txEl>
                                          </p:spTgt>
                                        </p:tgtEl>
                                        <p:attrNameLst>
                                          <p:attrName>style.visibility</p:attrName>
                                        </p:attrNameLst>
                                      </p:cBhvr>
                                      <p:to>
                                        <p:strVal val="visible"/>
                                      </p:to>
                                    </p:set>
                                    <p:animEffect transition="in" filter="blinds(horizontal)">
                                      <p:cBhvr>
                                        <p:cTn id="63" dur="1000"/>
                                        <p:tgtEl>
                                          <p:spTgt spid="44035">
                                            <p:txEl>
                                              <p:pRg st="14" end="14"/>
                                            </p:txEl>
                                          </p:spTgt>
                                        </p:tgtEl>
                                      </p:cBhvr>
                                    </p:animEffect>
                                  </p:childTnLst>
                                </p:cTn>
                              </p:par>
                            </p:childTnLst>
                          </p:cTn>
                        </p:par>
                        <p:par>
                          <p:cTn id="64" fill="hold" nodeType="afterGroup">
                            <p:stCondLst>
                              <p:cond delay="14500"/>
                            </p:stCondLst>
                            <p:childTnLst>
                              <p:par>
                                <p:cTn id="65" presetID="3" presetClass="entr" presetSubtype="10" fill="hold" nodeType="afterEffect">
                                  <p:stCondLst>
                                    <p:cond delay="0"/>
                                  </p:stCondLst>
                                  <p:childTnLst>
                                    <p:set>
                                      <p:cBhvr>
                                        <p:cTn id="66" dur="1" fill="hold">
                                          <p:stCondLst>
                                            <p:cond delay="0"/>
                                          </p:stCondLst>
                                        </p:cTn>
                                        <p:tgtEl>
                                          <p:spTgt spid="44035">
                                            <p:txEl>
                                              <p:pRg st="15" end="15"/>
                                            </p:txEl>
                                          </p:spTgt>
                                        </p:tgtEl>
                                        <p:attrNameLst>
                                          <p:attrName>style.visibility</p:attrName>
                                        </p:attrNameLst>
                                      </p:cBhvr>
                                      <p:to>
                                        <p:strVal val="visible"/>
                                      </p:to>
                                    </p:set>
                                    <p:animEffect transition="in" filter="blinds(horizontal)">
                                      <p:cBhvr>
                                        <p:cTn id="67" dur="1000"/>
                                        <p:tgtEl>
                                          <p:spTgt spid="4403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B05DAE7-9003-7A85-E3F6-0F3575A48213}"/>
              </a:ext>
            </a:extLst>
          </p:cNvPr>
          <p:cNvSpPr>
            <a:spLocks noGrp="1" noChangeArrowheads="1"/>
          </p:cNvSpPr>
          <p:nvPr>
            <p:ph type="title"/>
          </p:nvPr>
        </p:nvSpPr>
        <p:spPr/>
        <p:txBody>
          <a:bodyPr/>
          <a:lstStyle/>
          <a:p>
            <a:pPr eaLnBrk="1" hangingPunct="1"/>
            <a:endParaRPr lang="en-US" altLang="en-US"/>
          </a:p>
        </p:txBody>
      </p:sp>
      <p:sp>
        <p:nvSpPr>
          <p:cNvPr id="37891" name="Rectangle 3">
            <a:extLst>
              <a:ext uri="{FF2B5EF4-FFF2-40B4-BE49-F238E27FC236}">
                <a16:creationId xmlns:a16="http://schemas.microsoft.com/office/drawing/2014/main" id="{86743456-7D09-E6E3-28C1-EA5255AC5D07}"/>
              </a:ext>
            </a:extLst>
          </p:cNvPr>
          <p:cNvSpPr>
            <a:spLocks noGrp="1" noChangeArrowheads="1"/>
          </p:cNvSpPr>
          <p:nvPr>
            <p:ph type="body" idx="1"/>
          </p:nvPr>
        </p:nvSpPr>
        <p:spPr/>
        <p:txBody>
          <a:bodyPr/>
          <a:lstStyle/>
          <a:p>
            <a:pPr marL="812800" indent="-812800">
              <a:buFontTx/>
              <a:buAutoNum type="romanUcPeriod" startAt="7"/>
            </a:pPr>
            <a:r>
              <a:rPr lang="en-US" altLang="en-US" sz="1600" b="1"/>
              <a:t>Corticosteroid-antibiotic combination</a:t>
            </a:r>
          </a:p>
          <a:p>
            <a:pPr marL="1168400" lvl="1" indent="-711200">
              <a:buFont typeface="Wingdings" panose="05000000000000000000" pitchFamily="2" charset="2"/>
              <a:buChar char="Ø"/>
            </a:pPr>
            <a:r>
              <a:rPr lang="en-US" altLang="en-US" sz="1600"/>
              <a:t>Available as Tetra-Cortril, Corti-Sporin, Mycolog and other combinations</a:t>
            </a:r>
          </a:p>
          <a:p>
            <a:pPr marL="1168400" lvl="1" indent="-711200">
              <a:buFont typeface="Wingdings" panose="05000000000000000000" pitchFamily="2" charset="2"/>
              <a:buChar char="Ø"/>
            </a:pPr>
            <a:r>
              <a:rPr lang="en-US" altLang="en-US" sz="1600"/>
              <a:t>Effective in the treatment of extreme tenderness to percussion after over instrumentation </a:t>
            </a:r>
          </a:p>
          <a:p>
            <a:pPr marL="1168400" lvl="1" indent="-711200">
              <a:buFont typeface="Wingdings" panose="05000000000000000000" pitchFamily="2" charset="2"/>
              <a:buChar char="Ø"/>
            </a:pPr>
            <a:r>
              <a:rPr lang="en-US" altLang="en-US" sz="1600"/>
              <a:t>Placed into the inflamed periapical tissue by paperpoint or reamer</a:t>
            </a:r>
          </a:p>
          <a:p>
            <a:pPr marL="1168400" lvl="1" indent="-711200">
              <a:buFont typeface="Wingdings" panose="05000000000000000000" pitchFamily="2" charset="2"/>
              <a:buChar char="Ø"/>
            </a:pPr>
            <a:r>
              <a:rPr lang="en-US" altLang="en-US" sz="1600"/>
              <a:t>Corticosteroid- reduces inflammation and pain relief</a:t>
            </a:r>
          </a:p>
          <a:p>
            <a:pPr marL="1168400" lvl="1" indent="-711200">
              <a:buFont typeface="Wingdings" panose="05000000000000000000" pitchFamily="2" charset="2"/>
              <a:buChar char="Ø"/>
            </a:pPr>
            <a:r>
              <a:rPr lang="en-US" altLang="en-US" sz="1600"/>
              <a:t>Antibiotic- prevent overgrowth of microorganisms</a:t>
            </a:r>
          </a:p>
          <a:p>
            <a:pPr marL="1168400" lvl="1" indent="-711200">
              <a:buFont typeface="Wingdings" panose="05000000000000000000" pitchFamily="2" charset="2"/>
              <a:buChar char="Ø"/>
            </a:pPr>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blinds(horizontal)">
                                      <p:cBhvr>
                                        <p:cTn id="7" dur="500"/>
                                        <p:tgtEl>
                                          <p:spTgt spid="37891">
                                            <p:txEl>
                                              <p:pRg st="0" end="0"/>
                                            </p:txEl>
                                          </p:spTgt>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animEffect transition="in" filter="blinds(horizontal)">
                                      <p:cBhvr>
                                        <p:cTn id="11" dur="1000"/>
                                        <p:tgtEl>
                                          <p:spTgt spid="37891">
                                            <p:txEl>
                                              <p:pRg st="1" end="1"/>
                                            </p:txEl>
                                          </p:spTgt>
                                        </p:tgtEl>
                                      </p:cBhvr>
                                    </p:animEffect>
                                  </p:childTnLst>
                                </p:cTn>
                              </p:par>
                            </p:childTnLst>
                          </p:cTn>
                        </p:par>
                        <p:par>
                          <p:cTn id="12" fill="hold" nodeType="afterGroup">
                            <p:stCondLst>
                              <p:cond delay="1500"/>
                            </p:stCondLst>
                            <p:childTnLst>
                              <p:par>
                                <p:cTn id="13" presetID="3" presetClass="entr" presetSubtype="10" fill="hold" nodeType="after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animEffect transition="in" filter="blinds(horizontal)">
                                      <p:cBhvr>
                                        <p:cTn id="15" dur="1000"/>
                                        <p:tgtEl>
                                          <p:spTgt spid="37891">
                                            <p:txEl>
                                              <p:pRg st="2" end="2"/>
                                            </p:txEl>
                                          </p:spTgt>
                                        </p:tgtEl>
                                      </p:cBhvr>
                                    </p:animEffect>
                                  </p:childTnLst>
                                </p:cTn>
                              </p:par>
                            </p:childTnLst>
                          </p:cTn>
                        </p:par>
                        <p:par>
                          <p:cTn id="16" fill="hold" nodeType="afterGroup">
                            <p:stCondLst>
                              <p:cond delay="2500"/>
                            </p:stCondLst>
                            <p:childTnLst>
                              <p:par>
                                <p:cTn id="17" presetID="3" presetClass="entr" presetSubtype="10" fill="hold" nodeType="afterEffect">
                                  <p:stCondLst>
                                    <p:cond delay="0"/>
                                  </p:stCondLst>
                                  <p:childTnLst>
                                    <p:set>
                                      <p:cBhvr>
                                        <p:cTn id="18" dur="1" fill="hold">
                                          <p:stCondLst>
                                            <p:cond delay="0"/>
                                          </p:stCondLst>
                                        </p:cTn>
                                        <p:tgtEl>
                                          <p:spTgt spid="37891">
                                            <p:txEl>
                                              <p:pRg st="3" end="3"/>
                                            </p:txEl>
                                          </p:spTgt>
                                        </p:tgtEl>
                                        <p:attrNameLst>
                                          <p:attrName>style.visibility</p:attrName>
                                        </p:attrNameLst>
                                      </p:cBhvr>
                                      <p:to>
                                        <p:strVal val="visible"/>
                                      </p:to>
                                    </p:set>
                                    <p:animEffect transition="in" filter="blinds(horizontal)">
                                      <p:cBhvr>
                                        <p:cTn id="19" dur="1000"/>
                                        <p:tgtEl>
                                          <p:spTgt spid="37891">
                                            <p:txEl>
                                              <p:pRg st="3" end="3"/>
                                            </p:txEl>
                                          </p:spTgt>
                                        </p:tgtEl>
                                      </p:cBhvr>
                                    </p:animEffect>
                                  </p:childTnLst>
                                </p:cTn>
                              </p:par>
                            </p:childTnLst>
                          </p:cTn>
                        </p:par>
                        <p:par>
                          <p:cTn id="20" fill="hold" nodeType="afterGroup">
                            <p:stCondLst>
                              <p:cond delay="3500"/>
                            </p:stCondLst>
                            <p:childTnLst>
                              <p:par>
                                <p:cTn id="21" presetID="3" presetClass="entr" presetSubtype="10" fill="hold" nodeType="afterEffect">
                                  <p:stCondLst>
                                    <p:cond delay="0"/>
                                  </p:stCondLst>
                                  <p:childTnLst>
                                    <p:set>
                                      <p:cBhvr>
                                        <p:cTn id="22" dur="1" fill="hold">
                                          <p:stCondLst>
                                            <p:cond delay="0"/>
                                          </p:stCondLst>
                                        </p:cTn>
                                        <p:tgtEl>
                                          <p:spTgt spid="37891">
                                            <p:txEl>
                                              <p:pRg st="4" end="4"/>
                                            </p:txEl>
                                          </p:spTgt>
                                        </p:tgtEl>
                                        <p:attrNameLst>
                                          <p:attrName>style.visibility</p:attrName>
                                        </p:attrNameLst>
                                      </p:cBhvr>
                                      <p:to>
                                        <p:strVal val="visible"/>
                                      </p:to>
                                    </p:set>
                                    <p:animEffect transition="in" filter="blinds(horizontal)">
                                      <p:cBhvr>
                                        <p:cTn id="23" dur="1000"/>
                                        <p:tgtEl>
                                          <p:spTgt spid="37891">
                                            <p:txEl>
                                              <p:pRg st="4" end="4"/>
                                            </p:txEl>
                                          </p:spTgt>
                                        </p:tgtEl>
                                      </p:cBhvr>
                                    </p:animEffect>
                                  </p:childTnLst>
                                </p:cTn>
                              </p:par>
                            </p:childTnLst>
                          </p:cTn>
                        </p:par>
                        <p:par>
                          <p:cTn id="24" fill="hold" nodeType="afterGroup">
                            <p:stCondLst>
                              <p:cond delay="4500"/>
                            </p:stCondLst>
                            <p:childTnLst>
                              <p:par>
                                <p:cTn id="25" presetID="3" presetClass="entr" presetSubtype="10" fill="hold" nodeType="afterEffect">
                                  <p:stCondLst>
                                    <p:cond delay="0"/>
                                  </p:stCondLst>
                                  <p:childTnLst>
                                    <p:set>
                                      <p:cBhvr>
                                        <p:cTn id="26" dur="1" fill="hold">
                                          <p:stCondLst>
                                            <p:cond delay="0"/>
                                          </p:stCondLst>
                                        </p:cTn>
                                        <p:tgtEl>
                                          <p:spTgt spid="37891">
                                            <p:txEl>
                                              <p:pRg st="5" end="5"/>
                                            </p:txEl>
                                          </p:spTgt>
                                        </p:tgtEl>
                                        <p:attrNameLst>
                                          <p:attrName>style.visibility</p:attrName>
                                        </p:attrNameLst>
                                      </p:cBhvr>
                                      <p:to>
                                        <p:strVal val="visible"/>
                                      </p:to>
                                    </p:set>
                                    <p:animEffect transition="in" filter="blinds(horizontal)">
                                      <p:cBhvr>
                                        <p:cTn id="27" dur="1000"/>
                                        <p:tgtEl>
                                          <p:spTgt spid="378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0BD1716-FAEA-AC39-665F-DD50F74ADE37}"/>
              </a:ext>
            </a:extLst>
          </p:cNvPr>
          <p:cNvSpPr>
            <a:spLocks noGrp="1" noChangeArrowheads="1"/>
          </p:cNvSpPr>
          <p:nvPr>
            <p:ph type="title"/>
          </p:nvPr>
        </p:nvSpPr>
        <p:spPr/>
        <p:txBody>
          <a:bodyPr/>
          <a:lstStyle/>
          <a:p>
            <a:pPr eaLnBrk="1" hangingPunct="1"/>
            <a:endParaRPr lang="en-US" altLang="en-US"/>
          </a:p>
        </p:txBody>
      </p:sp>
      <p:sp>
        <p:nvSpPr>
          <p:cNvPr id="47107" name="Rectangle 3">
            <a:extLst>
              <a:ext uri="{FF2B5EF4-FFF2-40B4-BE49-F238E27FC236}">
                <a16:creationId xmlns:a16="http://schemas.microsoft.com/office/drawing/2014/main" id="{0B1D03D1-BDBD-7755-42B6-433A602FD738}"/>
              </a:ext>
            </a:extLst>
          </p:cNvPr>
          <p:cNvSpPr>
            <a:spLocks noGrp="1" noChangeArrowheads="1"/>
          </p:cNvSpPr>
          <p:nvPr>
            <p:ph type="body" idx="1"/>
          </p:nvPr>
        </p:nvSpPr>
        <p:spPr/>
        <p:txBody>
          <a:bodyPr/>
          <a:lstStyle/>
          <a:p>
            <a:pPr marL="812800" indent="-812800">
              <a:buFontTx/>
              <a:buAutoNum type="romanUcPeriod" startAt="8"/>
            </a:pPr>
            <a:r>
              <a:rPr lang="en-US" altLang="en-US" sz="1600" b="1"/>
              <a:t>Quaternary Ammonium Compounds</a:t>
            </a:r>
          </a:p>
          <a:p>
            <a:pPr marL="1168400" lvl="1" indent="-711200">
              <a:buFont typeface="Wingdings" panose="05000000000000000000" pitchFamily="2" charset="2"/>
              <a:buChar char="Ø"/>
            </a:pPr>
            <a:r>
              <a:rPr lang="en-US" altLang="en-US" sz="1600"/>
              <a:t>Compounds that lower surface tension of solutions </a:t>
            </a:r>
          </a:p>
          <a:p>
            <a:pPr marL="1168400" lvl="1" indent="-711200">
              <a:buFont typeface="Wingdings" panose="05000000000000000000" pitchFamily="2" charset="2"/>
              <a:buChar char="Ø"/>
            </a:pPr>
            <a:r>
              <a:rPr lang="en-US" altLang="en-US" sz="1600"/>
              <a:t>Surface active effect – results in antiseptic action</a:t>
            </a:r>
          </a:p>
          <a:p>
            <a:pPr marL="1168400" lvl="1" indent="-711200">
              <a:buFont typeface="Wingdings" panose="05000000000000000000" pitchFamily="2" charset="2"/>
              <a:buChar char="Ø"/>
            </a:pPr>
            <a:r>
              <a:rPr lang="en-US" altLang="en-US" sz="1600"/>
              <a:t>Composition:</a:t>
            </a:r>
          </a:p>
          <a:p>
            <a:pPr marL="1524000" lvl="2" indent="-609600"/>
            <a:r>
              <a:rPr lang="en-US" altLang="en-US" sz="1600"/>
              <a:t>9-aminoacridine belongs to the group of mild cationic antiseptics.</a:t>
            </a:r>
          </a:p>
          <a:p>
            <a:pPr marL="1168400" lvl="1" indent="-711200">
              <a:buFont typeface="Wingdings" panose="05000000000000000000" pitchFamily="2" charset="2"/>
              <a:buChar char="Ø"/>
            </a:pPr>
            <a:r>
              <a:rPr lang="en-US" altLang="en-US" sz="1600"/>
              <a:t>It may stain tooth structure</a:t>
            </a:r>
          </a:p>
          <a:p>
            <a:pPr marL="1168400" lvl="1" indent="-711200">
              <a:buFont typeface="Wingdings" panose="05000000000000000000" pitchFamily="2" charset="2"/>
              <a:buChar char="Ø"/>
            </a:pPr>
            <a:endParaRPr lang="en-US" altLang="en-US" sz="1400"/>
          </a:p>
          <a:p>
            <a:pPr marL="1168400" lvl="1" indent="-711200">
              <a:buNone/>
            </a:pPr>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blinds(horizontal)">
                                      <p:cBhvr>
                                        <p:cTn id="7" dur="500"/>
                                        <p:tgtEl>
                                          <p:spTgt spid="47107">
                                            <p:txEl>
                                              <p:pRg st="0" end="0"/>
                                            </p:txEl>
                                          </p:spTgt>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animEffect transition="in" filter="blinds(horizontal)">
                                      <p:cBhvr>
                                        <p:cTn id="11" dur="1000"/>
                                        <p:tgtEl>
                                          <p:spTgt spid="47107">
                                            <p:txEl>
                                              <p:pRg st="1" end="1"/>
                                            </p:txEl>
                                          </p:spTgt>
                                        </p:tgtEl>
                                      </p:cBhvr>
                                    </p:animEffect>
                                  </p:childTnLst>
                                </p:cTn>
                              </p:par>
                            </p:childTnLst>
                          </p:cTn>
                        </p:par>
                        <p:par>
                          <p:cTn id="12" fill="hold" nodeType="afterGroup">
                            <p:stCondLst>
                              <p:cond delay="1500"/>
                            </p:stCondLst>
                            <p:childTnLst>
                              <p:par>
                                <p:cTn id="13" presetID="3" presetClass="entr" presetSubtype="10" fill="hold" nodeType="afterEffect">
                                  <p:stCondLst>
                                    <p:cond delay="0"/>
                                  </p:stCondLst>
                                  <p:childTnLst>
                                    <p:set>
                                      <p:cBhvr>
                                        <p:cTn id="14" dur="1" fill="hold">
                                          <p:stCondLst>
                                            <p:cond delay="0"/>
                                          </p:stCondLst>
                                        </p:cTn>
                                        <p:tgtEl>
                                          <p:spTgt spid="47107">
                                            <p:txEl>
                                              <p:pRg st="2" end="2"/>
                                            </p:txEl>
                                          </p:spTgt>
                                        </p:tgtEl>
                                        <p:attrNameLst>
                                          <p:attrName>style.visibility</p:attrName>
                                        </p:attrNameLst>
                                      </p:cBhvr>
                                      <p:to>
                                        <p:strVal val="visible"/>
                                      </p:to>
                                    </p:set>
                                    <p:animEffect transition="in" filter="blinds(horizontal)">
                                      <p:cBhvr>
                                        <p:cTn id="15" dur="1000"/>
                                        <p:tgtEl>
                                          <p:spTgt spid="47107">
                                            <p:txEl>
                                              <p:pRg st="2" end="2"/>
                                            </p:txEl>
                                          </p:spTgt>
                                        </p:tgtEl>
                                      </p:cBhvr>
                                    </p:animEffect>
                                  </p:childTnLst>
                                </p:cTn>
                              </p:par>
                            </p:childTnLst>
                          </p:cTn>
                        </p:par>
                        <p:par>
                          <p:cTn id="16" fill="hold" nodeType="afterGroup">
                            <p:stCondLst>
                              <p:cond delay="2500"/>
                            </p:stCondLst>
                            <p:childTnLst>
                              <p:par>
                                <p:cTn id="17" presetID="3" presetClass="entr" presetSubtype="10" fill="hold" nodeType="afterEffect">
                                  <p:stCondLst>
                                    <p:cond delay="0"/>
                                  </p:stCondLst>
                                  <p:childTnLst>
                                    <p:set>
                                      <p:cBhvr>
                                        <p:cTn id="18" dur="1" fill="hold">
                                          <p:stCondLst>
                                            <p:cond delay="0"/>
                                          </p:stCondLst>
                                        </p:cTn>
                                        <p:tgtEl>
                                          <p:spTgt spid="47107">
                                            <p:txEl>
                                              <p:pRg st="3" end="3"/>
                                            </p:txEl>
                                          </p:spTgt>
                                        </p:tgtEl>
                                        <p:attrNameLst>
                                          <p:attrName>style.visibility</p:attrName>
                                        </p:attrNameLst>
                                      </p:cBhvr>
                                      <p:to>
                                        <p:strVal val="visible"/>
                                      </p:to>
                                    </p:set>
                                    <p:animEffect transition="in" filter="blinds(horizontal)">
                                      <p:cBhvr>
                                        <p:cTn id="19" dur="1000"/>
                                        <p:tgtEl>
                                          <p:spTgt spid="47107">
                                            <p:txEl>
                                              <p:pRg st="3" end="3"/>
                                            </p:txEl>
                                          </p:spTgt>
                                        </p:tgtEl>
                                      </p:cBhvr>
                                    </p:animEffect>
                                  </p:childTnLst>
                                </p:cTn>
                              </p:par>
                            </p:childTnLst>
                          </p:cTn>
                        </p:par>
                        <p:par>
                          <p:cTn id="20" fill="hold" nodeType="afterGroup">
                            <p:stCondLst>
                              <p:cond delay="3500"/>
                            </p:stCondLst>
                            <p:childTnLst>
                              <p:par>
                                <p:cTn id="21" presetID="3" presetClass="entr" presetSubtype="10" fill="hold" nodeType="afterEffect">
                                  <p:stCondLst>
                                    <p:cond delay="0"/>
                                  </p:stCondLst>
                                  <p:childTnLst>
                                    <p:set>
                                      <p:cBhvr>
                                        <p:cTn id="22" dur="1" fill="hold">
                                          <p:stCondLst>
                                            <p:cond delay="0"/>
                                          </p:stCondLst>
                                        </p:cTn>
                                        <p:tgtEl>
                                          <p:spTgt spid="47107">
                                            <p:txEl>
                                              <p:pRg st="4" end="4"/>
                                            </p:txEl>
                                          </p:spTgt>
                                        </p:tgtEl>
                                        <p:attrNameLst>
                                          <p:attrName>style.visibility</p:attrName>
                                        </p:attrNameLst>
                                      </p:cBhvr>
                                      <p:to>
                                        <p:strVal val="visible"/>
                                      </p:to>
                                    </p:set>
                                    <p:animEffect transition="in" filter="blinds(horizontal)">
                                      <p:cBhvr>
                                        <p:cTn id="23" dur="1000"/>
                                        <p:tgtEl>
                                          <p:spTgt spid="47107">
                                            <p:txEl>
                                              <p:pRg st="4" end="4"/>
                                            </p:txEl>
                                          </p:spTgt>
                                        </p:tgtEl>
                                      </p:cBhvr>
                                    </p:animEffect>
                                  </p:childTnLst>
                                </p:cTn>
                              </p:par>
                            </p:childTnLst>
                          </p:cTn>
                        </p:par>
                        <p:par>
                          <p:cTn id="24" fill="hold" nodeType="afterGroup">
                            <p:stCondLst>
                              <p:cond delay="4500"/>
                            </p:stCondLst>
                            <p:childTnLst>
                              <p:par>
                                <p:cTn id="25" presetID="3" presetClass="entr" presetSubtype="10" fill="hold" nodeType="afterEffect">
                                  <p:stCondLst>
                                    <p:cond delay="0"/>
                                  </p:stCondLst>
                                  <p:childTnLst>
                                    <p:set>
                                      <p:cBhvr>
                                        <p:cTn id="26" dur="1" fill="hold">
                                          <p:stCondLst>
                                            <p:cond delay="0"/>
                                          </p:stCondLst>
                                        </p:cTn>
                                        <p:tgtEl>
                                          <p:spTgt spid="47107">
                                            <p:txEl>
                                              <p:pRg st="5" end="5"/>
                                            </p:txEl>
                                          </p:spTgt>
                                        </p:tgtEl>
                                        <p:attrNameLst>
                                          <p:attrName>style.visibility</p:attrName>
                                        </p:attrNameLst>
                                      </p:cBhvr>
                                      <p:to>
                                        <p:strVal val="visible"/>
                                      </p:to>
                                    </p:set>
                                    <p:animEffect transition="in" filter="blinds(horizontal)">
                                      <p:cBhvr>
                                        <p:cTn id="27" dur="1000"/>
                                        <p:tgtEl>
                                          <p:spTgt spid="471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C5C5441-85C7-7649-F941-B135188ADA79}"/>
              </a:ext>
            </a:extLst>
          </p:cNvPr>
          <p:cNvSpPr>
            <a:spLocks noGrp="1" noChangeArrowheads="1"/>
          </p:cNvSpPr>
          <p:nvPr>
            <p:ph type="title"/>
          </p:nvPr>
        </p:nvSpPr>
        <p:spPr/>
        <p:txBody>
          <a:bodyPr/>
          <a:lstStyle/>
          <a:p>
            <a:pPr eaLnBrk="1" hangingPunct="1"/>
            <a:r>
              <a:rPr lang="en-US" altLang="en-US" sz="4000" dirty="0"/>
              <a:t>Irritation potential of medicaments</a:t>
            </a:r>
          </a:p>
        </p:txBody>
      </p:sp>
      <p:sp>
        <p:nvSpPr>
          <p:cNvPr id="48131" name="Rectangle 3">
            <a:extLst>
              <a:ext uri="{FF2B5EF4-FFF2-40B4-BE49-F238E27FC236}">
                <a16:creationId xmlns:a16="http://schemas.microsoft.com/office/drawing/2014/main" id="{25CA2A99-E138-1C1A-6F7B-5D7E00EB7421}"/>
              </a:ext>
            </a:extLst>
          </p:cNvPr>
          <p:cNvSpPr>
            <a:spLocks noGrp="1" noChangeArrowheads="1"/>
          </p:cNvSpPr>
          <p:nvPr>
            <p:ph type="body" idx="1"/>
          </p:nvPr>
        </p:nvSpPr>
        <p:spPr/>
        <p:txBody>
          <a:bodyPr/>
          <a:lstStyle/>
          <a:p>
            <a:pPr eaLnBrk="1" hangingPunct="1">
              <a:buFont typeface="Wingdings" panose="05000000000000000000" pitchFamily="2" charset="2"/>
              <a:buChar char="Ø"/>
            </a:pPr>
            <a:r>
              <a:rPr lang="en-US" altLang="en-US" sz="1600" dirty="0"/>
              <a:t>Mainly essential oils and </a:t>
            </a:r>
            <a:r>
              <a:rPr lang="en-US" altLang="en-US" sz="1600" dirty="0" err="1"/>
              <a:t>formocresol</a:t>
            </a:r>
            <a:r>
              <a:rPr lang="en-US" altLang="en-US" sz="1600" dirty="0"/>
              <a:t>- highly irritating </a:t>
            </a:r>
          </a:p>
          <a:p>
            <a:pPr eaLnBrk="1" hangingPunct="1">
              <a:buFont typeface="Wingdings" panose="05000000000000000000" pitchFamily="2" charset="2"/>
              <a:buChar char="Ø"/>
            </a:pPr>
            <a:r>
              <a:rPr lang="en-US" altLang="en-US" sz="1600" dirty="0" err="1"/>
              <a:t>Cresatin</a:t>
            </a:r>
            <a:r>
              <a:rPr lang="en-US" altLang="en-US" sz="1600" dirty="0"/>
              <a:t> and camphorated chlorophenol- mild irritation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blinds(horizontal)">
                                      <p:cBhvr>
                                        <p:cTn id="7" dur="500"/>
                                        <p:tgtEl>
                                          <p:spTgt spid="48131">
                                            <p:txEl>
                                              <p:pRg st="0" end="0"/>
                                            </p:txEl>
                                          </p:spTgt>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animEffect transition="in" filter="blinds(horizontal)">
                                      <p:cBhvr>
                                        <p:cTn id="11" dur="1000"/>
                                        <p:tgtEl>
                                          <p:spTgt spid="481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E069ED6-F37E-500D-5CA4-CDEB498459CC}"/>
              </a:ext>
            </a:extLst>
          </p:cNvPr>
          <p:cNvSpPr>
            <a:spLocks noGrp="1" noChangeArrowheads="1"/>
          </p:cNvSpPr>
          <p:nvPr>
            <p:ph type="title"/>
          </p:nvPr>
        </p:nvSpPr>
        <p:spPr/>
        <p:txBody>
          <a:bodyPr/>
          <a:lstStyle/>
          <a:p>
            <a:pPr eaLnBrk="1" hangingPunct="1"/>
            <a:r>
              <a:rPr lang="en-US" altLang="en-US"/>
              <a:t>Placement of Intracanal medicament</a:t>
            </a:r>
          </a:p>
        </p:txBody>
      </p:sp>
      <p:sp>
        <p:nvSpPr>
          <p:cNvPr id="53251" name="Rectangle 3">
            <a:extLst>
              <a:ext uri="{FF2B5EF4-FFF2-40B4-BE49-F238E27FC236}">
                <a16:creationId xmlns:a16="http://schemas.microsoft.com/office/drawing/2014/main" id="{E004CA72-F9E4-CFFD-1322-8A09DD975440}"/>
              </a:ext>
            </a:extLst>
          </p:cNvPr>
          <p:cNvSpPr>
            <a:spLocks noGrp="1" noChangeArrowheads="1"/>
          </p:cNvSpPr>
          <p:nvPr>
            <p:ph type="body" idx="1"/>
          </p:nvPr>
        </p:nvSpPr>
        <p:spPr>
          <a:xfrm>
            <a:off x="1981200" y="1524000"/>
            <a:ext cx="8229600" cy="4953000"/>
          </a:xfrm>
        </p:spPr>
        <p:txBody>
          <a:bodyPr/>
          <a:lstStyle/>
          <a:p>
            <a:pPr marL="609600" indent="-609600">
              <a:lnSpc>
                <a:spcPct val="80000"/>
              </a:lnSpc>
              <a:buFont typeface="Wingdings" panose="05000000000000000000" pitchFamily="2" charset="2"/>
              <a:buChar char="Ø"/>
            </a:pPr>
            <a:r>
              <a:rPr lang="en-US" altLang="en-US" sz="1600" b="1"/>
              <a:t>Frequency of medication</a:t>
            </a:r>
          </a:p>
          <a:p>
            <a:pPr marL="990600" lvl="1" indent="-533400">
              <a:lnSpc>
                <a:spcPct val="80000"/>
              </a:lnSpc>
              <a:buFontTx/>
              <a:buChar char="•"/>
            </a:pPr>
            <a:r>
              <a:rPr lang="en-US" altLang="en-US" sz="1600"/>
              <a:t>Preferably renewed in a week and not longer than two weeks</a:t>
            </a:r>
          </a:p>
          <a:p>
            <a:pPr marL="990600" lvl="1" indent="-533400">
              <a:lnSpc>
                <a:spcPct val="80000"/>
              </a:lnSpc>
              <a:buFontTx/>
              <a:buChar char="•"/>
            </a:pPr>
            <a:endParaRPr lang="en-US" altLang="en-US" sz="1600"/>
          </a:p>
          <a:p>
            <a:pPr marL="609600" indent="-609600">
              <a:lnSpc>
                <a:spcPct val="80000"/>
              </a:lnSpc>
              <a:buFont typeface="Wingdings" panose="05000000000000000000" pitchFamily="2" charset="2"/>
              <a:buChar char="Ø"/>
            </a:pPr>
            <a:r>
              <a:rPr lang="en-US" altLang="en-US" sz="1600" b="1"/>
              <a:t>Placement of Intracanal medicament</a:t>
            </a:r>
          </a:p>
          <a:p>
            <a:pPr marL="990600" lvl="1" indent="-533400">
              <a:lnSpc>
                <a:spcPct val="80000"/>
              </a:lnSpc>
              <a:buFontTx/>
              <a:buAutoNum type="arabicPeriod"/>
            </a:pPr>
            <a:r>
              <a:rPr lang="en-US" altLang="en-US" sz="1600"/>
              <a:t>Copiously irrigate the canal to remove debris present if any</a:t>
            </a:r>
          </a:p>
          <a:p>
            <a:pPr marL="990600" lvl="1" indent="-533400">
              <a:lnSpc>
                <a:spcPct val="80000"/>
              </a:lnSpc>
              <a:buFontTx/>
              <a:buAutoNum type="arabicPeriod"/>
            </a:pPr>
            <a:r>
              <a:rPr lang="en-US" altLang="en-US" sz="1600"/>
              <a:t>Place the master apical file in the canal</a:t>
            </a:r>
          </a:p>
          <a:p>
            <a:pPr marL="990600" lvl="1" indent="-533400">
              <a:lnSpc>
                <a:spcPct val="80000"/>
              </a:lnSpc>
              <a:buFontTx/>
              <a:buAutoNum type="arabicPeriod"/>
            </a:pPr>
            <a:r>
              <a:rPr lang="en-US" altLang="en-US" sz="1600"/>
              <a:t>Dry the canal using absorbent paper points</a:t>
            </a:r>
          </a:p>
          <a:p>
            <a:pPr marL="990600" lvl="1" indent="-533400">
              <a:lnSpc>
                <a:spcPct val="80000"/>
              </a:lnSpc>
              <a:buFontTx/>
              <a:buAutoNum type="arabicPeriod"/>
            </a:pPr>
            <a:r>
              <a:rPr lang="en-US" altLang="en-US" sz="1600"/>
              <a:t>Traditionally, dressing a root canal, a short, blunt absorbent point moistened with the medicament is carried into the canal, a cotton pledget from which excess medicament has been expressed is placed in the pulp chamber. Many endodontists prefer to dress a root canal with a medicated cotton pellet from which excess medicament has been removed. They depend on the vaporization of medicament for antibacterial action. Elimination of absorbent point said to decrease the treatment time. The paste can also be carried to the pulp chamber with a plastic instrument, amalgam carrier or syringe and then carried down the canals using lentulo, pre-fitted pluggers or counter clockwise motion of endodontic files. </a:t>
            </a:r>
          </a:p>
          <a:p>
            <a:pPr marL="990600" lvl="1" indent="-533400">
              <a:lnSpc>
                <a:spcPct val="80000"/>
              </a:lnSpc>
              <a:buFontTx/>
              <a:buAutoNum type="arabicPeriod"/>
            </a:pPr>
            <a:r>
              <a:rPr lang="en-US" altLang="en-US" sz="1600"/>
              <a:t>Over this another sterile cotton pellet is placed, which is finally sealed with a temporary restorative material (Cavit, ZOE cement)</a:t>
            </a:r>
          </a:p>
          <a:p>
            <a:pPr marL="990600" lvl="1" indent="-533400">
              <a:lnSpc>
                <a:spcPct val="80000"/>
              </a:lnSpc>
              <a:buFontTx/>
              <a:buAutoNum type="arabicPeriod"/>
            </a:pPr>
            <a:r>
              <a:rPr lang="en-US" altLang="en-US" sz="1600"/>
              <a:t>On the second visit, a culture is taken, if found to be negative the root canal may be obturated</a:t>
            </a:r>
          </a:p>
          <a:p>
            <a:pPr marL="990600" lvl="1" indent="-533400">
              <a:lnSpc>
                <a:spcPct val="80000"/>
              </a:lnSpc>
              <a:buFontTx/>
              <a:buAutoNum type="arabicPeriod"/>
            </a:pPr>
            <a:endParaRPr lang="en-US" altLang="en-US" sz="1600"/>
          </a:p>
          <a:p>
            <a:pPr marL="990600" lvl="1" indent="-533400">
              <a:lnSpc>
                <a:spcPct val="80000"/>
              </a:lnSpc>
              <a:buNone/>
            </a:pPr>
            <a:endParaRPr lang="en-US" altLang="en-US" sz="1400"/>
          </a:p>
          <a:p>
            <a:pPr marL="609600" indent="-609600">
              <a:lnSpc>
                <a:spcPct val="80000"/>
              </a:lnSpc>
              <a:buFont typeface="Wingdings" panose="05000000000000000000" pitchFamily="2" charset="2"/>
              <a:buChar char="Ø"/>
            </a:pPr>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blinds(horizontal)">
                                      <p:cBhvr>
                                        <p:cTn id="7" dur="500"/>
                                        <p:tgtEl>
                                          <p:spTgt spid="53251">
                                            <p:txEl>
                                              <p:pRg st="0" end="0"/>
                                            </p:txEl>
                                          </p:spTgt>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animEffect transition="in" filter="blinds(horizontal)">
                                      <p:cBhvr>
                                        <p:cTn id="11" dur="1000"/>
                                        <p:tgtEl>
                                          <p:spTgt spid="53251">
                                            <p:txEl>
                                              <p:pRg st="1" end="1"/>
                                            </p:txEl>
                                          </p:spTgt>
                                        </p:tgtEl>
                                      </p:cBhvr>
                                    </p:animEffect>
                                  </p:childTnLst>
                                </p:cTn>
                              </p:par>
                            </p:childTnLst>
                          </p:cTn>
                        </p:par>
                        <p:par>
                          <p:cTn id="12" fill="hold" nodeType="afterGroup">
                            <p:stCondLst>
                              <p:cond delay="1500"/>
                            </p:stCondLst>
                            <p:childTnLst>
                              <p:par>
                                <p:cTn id="13" presetID="3" presetClass="entr" presetSubtype="10" fill="hold" nodeType="afterEffect">
                                  <p:stCondLst>
                                    <p:cond delay="0"/>
                                  </p:stCondLst>
                                  <p:childTnLst>
                                    <p:set>
                                      <p:cBhvr>
                                        <p:cTn id="14" dur="1" fill="hold">
                                          <p:stCondLst>
                                            <p:cond delay="0"/>
                                          </p:stCondLst>
                                        </p:cTn>
                                        <p:tgtEl>
                                          <p:spTgt spid="53251">
                                            <p:txEl>
                                              <p:pRg st="3" end="3"/>
                                            </p:txEl>
                                          </p:spTgt>
                                        </p:tgtEl>
                                        <p:attrNameLst>
                                          <p:attrName>style.visibility</p:attrName>
                                        </p:attrNameLst>
                                      </p:cBhvr>
                                      <p:to>
                                        <p:strVal val="visible"/>
                                      </p:to>
                                    </p:set>
                                    <p:animEffect transition="in" filter="blinds(horizontal)">
                                      <p:cBhvr>
                                        <p:cTn id="15" dur="1000"/>
                                        <p:tgtEl>
                                          <p:spTgt spid="53251">
                                            <p:txEl>
                                              <p:pRg st="3" end="3"/>
                                            </p:txEl>
                                          </p:spTgt>
                                        </p:tgtEl>
                                      </p:cBhvr>
                                    </p:animEffect>
                                  </p:childTnLst>
                                </p:cTn>
                              </p:par>
                            </p:childTnLst>
                          </p:cTn>
                        </p:par>
                        <p:par>
                          <p:cTn id="16" fill="hold" nodeType="afterGroup">
                            <p:stCondLst>
                              <p:cond delay="2500"/>
                            </p:stCondLst>
                            <p:childTnLst>
                              <p:par>
                                <p:cTn id="17" presetID="3" presetClass="entr" presetSubtype="10" fill="hold" nodeType="afterEffect">
                                  <p:stCondLst>
                                    <p:cond delay="0"/>
                                  </p:stCondLst>
                                  <p:childTnLst>
                                    <p:set>
                                      <p:cBhvr>
                                        <p:cTn id="18" dur="1" fill="hold">
                                          <p:stCondLst>
                                            <p:cond delay="0"/>
                                          </p:stCondLst>
                                        </p:cTn>
                                        <p:tgtEl>
                                          <p:spTgt spid="53251">
                                            <p:txEl>
                                              <p:pRg st="4" end="4"/>
                                            </p:txEl>
                                          </p:spTgt>
                                        </p:tgtEl>
                                        <p:attrNameLst>
                                          <p:attrName>style.visibility</p:attrName>
                                        </p:attrNameLst>
                                      </p:cBhvr>
                                      <p:to>
                                        <p:strVal val="visible"/>
                                      </p:to>
                                    </p:set>
                                    <p:animEffect transition="in" filter="blinds(horizontal)">
                                      <p:cBhvr>
                                        <p:cTn id="19" dur="1000"/>
                                        <p:tgtEl>
                                          <p:spTgt spid="53251">
                                            <p:txEl>
                                              <p:pRg st="4" end="4"/>
                                            </p:txEl>
                                          </p:spTgt>
                                        </p:tgtEl>
                                      </p:cBhvr>
                                    </p:animEffect>
                                  </p:childTnLst>
                                </p:cTn>
                              </p:par>
                            </p:childTnLst>
                          </p:cTn>
                        </p:par>
                        <p:par>
                          <p:cTn id="20" fill="hold" nodeType="afterGroup">
                            <p:stCondLst>
                              <p:cond delay="3500"/>
                            </p:stCondLst>
                            <p:childTnLst>
                              <p:par>
                                <p:cTn id="21" presetID="3" presetClass="entr" presetSubtype="10" fill="hold" nodeType="afterEffect">
                                  <p:stCondLst>
                                    <p:cond delay="0"/>
                                  </p:stCondLst>
                                  <p:childTnLst>
                                    <p:set>
                                      <p:cBhvr>
                                        <p:cTn id="22" dur="1" fill="hold">
                                          <p:stCondLst>
                                            <p:cond delay="0"/>
                                          </p:stCondLst>
                                        </p:cTn>
                                        <p:tgtEl>
                                          <p:spTgt spid="53251">
                                            <p:txEl>
                                              <p:pRg st="5" end="5"/>
                                            </p:txEl>
                                          </p:spTgt>
                                        </p:tgtEl>
                                        <p:attrNameLst>
                                          <p:attrName>style.visibility</p:attrName>
                                        </p:attrNameLst>
                                      </p:cBhvr>
                                      <p:to>
                                        <p:strVal val="visible"/>
                                      </p:to>
                                    </p:set>
                                    <p:animEffect transition="in" filter="blinds(horizontal)">
                                      <p:cBhvr>
                                        <p:cTn id="23" dur="1000"/>
                                        <p:tgtEl>
                                          <p:spTgt spid="53251">
                                            <p:txEl>
                                              <p:pRg st="5" end="5"/>
                                            </p:txEl>
                                          </p:spTgt>
                                        </p:tgtEl>
                                      </p:cBhvr>
                                    </p:animEffect>
                                  </p:childTnLst>
                                </p:cTn>
                              </p:par>
                            </p:childTnLst>
                          </p:cTn>
                        </p:par>
                        <p:par>
                          <p:cTn id="24" fill="hold" nodeType="afterGroup">
                            <p:stCondLst>
                              <p:cond delay="4500"/>
                            </p:stCondLst>
                            <p:childTnLst>
                              <p:par>
                                <p:cTn id="25" presetID="3" presetClass="entr" presetSubtype="10" fill="hold" nodeType="afterEffect">
                                  <p:stCondLst>
                                    <p:cond delay="0"/>
                                  </p:stCondLst>
                                  <p:childTnLst>
                                    <p:set>
                                      <p:cBhvr>
                                        <p:cTn id="26" dur="1" fill="hold">
                                          <p:stCondLst>
                                            <p:cond delay="0"/>
                                          </p:stCondLst>
                                        </p:cTn>
                                        <p:tgtEl>
                                          <p:spTgt spid="53251">
                                            <p:txEl>
                                              <p:pRg st="6" end="6"/>
                                            </p:txEl>
                                          </p:spTgt>
                                        </p:tgtEl>
                                        <p:attrNameLst>
                                          <p:attrName>style.visibility</p:attrName>
                                        </p:attrNameLst>
                                      </p:cBhvr>
                                      <p:to>
                                        <p:strVal val="visible"/>
                                      </p:to>
                                    </p:set>
                                    <p:animEffect transition="in" filter="blinds(horizontal)">
                                      <p:cBhvr>
                                        <p:cTn id="27" dur="1000"/>
                                        <p:tgtEl>
                                          <p:spTgt spid="53251">
                                            <p:txEl>
                                              <p:pRg st="6" end="6"/>
                                            </p:txEl>
                                          </p:spTgt>
                                        </p:tgtEl>
                                      </p:cBhvr>
                                    </p:animEffect>
                                  </p:childTnLst>
                                </p:cTn>
                              </p:par>
                            </p:childTnLst>
                          </p:cTn>
                        </p:par>
                        <p:par>
                          <p:cTn id="28" fill="hold" nodeType="afterGroup">
                            <p:stCondLst>
                              <p:cond delay="5500"/>
                            </p:stCondLst>
                            <p:childTnLst>
                              <p:par>
                                <p:cTn id="29" presetID="3" presetClass="entr" presetSubtype="10" fill="hold" nodeType="afterEffect">
                                  <p:stCondLst>
                                    <p:cond delay="0"/>
                                  </p:stCondLst>
                                  <p:childTnLst>
                                    <p:set>
                                      <p:cBhvr>
                                        <p:cTn id="30" dur="1" fill="hold">
                                          <p:stCondLst>
                                            <p:cond delay="0"/>
                                          </p:stCondLst>
                                        </p:cTn>
                                        <p:tgtEl>
                                          <p:spTgt spid="53251">
                                            <p:txEl>
                                              <p:pRg st="7" end="7"/>
                                            </p:txEl>
                                          </p:spTgt>
                                        </p:tgtEl>
                                        <p:attrNameLst>
                                          <p:attrName>style.visibility</p:attrName>
                                        </p:attrNameLst>
                                      </p:cBhvr>
                                      <p:to>
                                        <p:strVal val="visible"/>
                                      </p:to>
                                    </p:set>
                                    <p:animEffect transition="in" filter="blinds(horizontal)">
                                      <p:cBhvr>
                                        <p:cTn id="31" dur="1000"/>
                                        <p:tgtEl>
                                          <p:spTgt spid="53251">
                                            <p:txEl>
                                              <p:pRg st="7" end="7"/>
                                            </p:txEl>
                                          </p:spTgt>
                                        </p:tgtEl>
                                      </p:cBhvr>
                                    </p:animEffect>
                                  </p:childTnLst>
                                </p:cTn>
                              </p:par>
                            </p:childTnLst>
                          </p:cTn>
                        </p:par>
                        <p:par>
                          <p:cTn id="32" fill="hold" nodeType="afterGroup">
                            <p:stCondLst>
                              <p:cond delay="6500"/>
                            </p:stCondLst>
                            <p:childTnLst>
                              <p:par>
                                <p:cTn id="33" presetID="3" presetClass="entr" presetSubtype="10" fill="hold" nodeType="afterEffect">
                                  <p:stCondLst>
                                    <p:cond delay="0"/>
                                  </p:stCondLst>
                                  <p:childTnLst>
                                    <p:set>
                                      <p:cBhvr>
                                        <p:cTn id="34" dur="1" fill="hold">
                                          <p:stCondLst>
                                            <p:cond delay="0"/>
                                          </p:stCondLst>
                                        </p:cTn>
                                        <p:tgtEl>
                                          <p:spTgt spid="53251">
                                            <p:txEl>
                                              <p:pRg st="8" end="8"/>
                                            </p:txEl>
                                          </p:spTgt>
                                        </p:tgtEl>
                                        <p:attrNameLst>
                                          <p:attrName>style.visibility</p:attrName>
                                        </p:attrNameLst>
                                      </p:cBhvr>
                                      <p:to>
                                        <p:strVal val="visible"/>
                                      </p:to>
                                    </p:set>
                                    <p:animEffect transition="in" filter="blinds(horizontal)">
                                      <p:cBhvr>
                                        <p:cTn id="35" dur="1000"/>
                                        <p:tgtEl>
                                          <p:spTgt spid="53251">
                                            <p:txEl>
                                              <p:pRg st="8" end="8"/>
                                            </p:txEl>
                                          </p:spTgt>
                                        </p:tgtEl>
                                      </p:cBhvr>
                                    </p:animEffect>
                                  </p:childTnLst>
                                </p:cTn>
                              </p:par>
                            </p:childTnLst>
                          </p:cTn>
                        </p:par>
                        <p:par>
                          <p:cTn id="36" fill="hold" nodeType="afterGroup">
                            <p:stCondLst>
                              <p:cond delay="7500"/>
                            </p:stCondLst>
                            <p:childTnLst>
                              <p:par>
                                <p:cTn id="37" presetID="3" presetClass="entr" presetSubtype="10" fill="hold" nodeType="afterEffect">
                                  <p:stCondLst>
                                    <p:cond delay="0"/>
                                  </p:stCondLst>
                                  <p:childTnLst>
                                    <p:set>
                                      <p:cBhvr>
                                        <p:cTn id="38" dur="1" fill="hold">
                                          <p:stCondLst>
                                            <p:cond delay="0"/>
                                          </p:stCondLst>
                                        </p:cTn>
                                        <p:tgtEl>
                                          <p:spTgt spid="53251">
                                            <p:txEl>
                                              <p:pRg st="9" end="9"/>
                                            </p:txEl>
                                          </p:spTgt>
                                        </p:tgtEl>
                                        <p:attrNameLst>
                                          <p:attrName>style.visibility</p:attrName>
                                        </p:attrNameLst>
                                      </p:cBhvr>
                                      <p:to>
                                        <p:strVal val="visible"/>
                                      </p:to>
                                    </p:set>
                                    <p:animEffect transition="in" filter="blinds(horizontal)">
                                      <p:cBhvr>
                                        <p:cTn id="39" dur="1000"/>
                                        <p:tgtEl>
                                          <p:spTgt spid="532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7" descr="DSCN0140">
            <a:extLst>
              <a:ext uri="{FF2B5EF4-FFF2-40B4-BE49-F238E27FC236}">
                <a16:creationId xmlns:a16="http://schemas.microsoft.com/office/drawing/2014/main" id="{FB88C512-5798-7DD1-3A2F-9149EB7E3A38}"/>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524000" y="0"/>
            <a:ext cx="9144000" cy="6858000"/>
          </a:xfrm>
          <a:noFill/>
        </p:spPr>
      </p:pic>
      <p:sp>
        <p:nvSpPr>
          <p:cNvPr id="25603" name="Text Box 8">
            <a:extLst>
              <a:ext uri="{FF2B5EF4-FFF2-40B4-BE49-F238E27FC236}">
                <a16:creationId xmlns:a16="http://schemas.microsoft.com/office/drawing/2014/main" id="{995E19B5-FF00-8A8D-3E3A-013FFB878E41}"/>
              </a:ext>
            </a:extLst>
          </p:cNvPr>
          <p:cNvSpPr txBox="1">
            <a:spLocks noChangeArrowheads="1"/>
          </p:cNvSpPr>
          <p:nvPr/>
        </p:nvSpPr>
        <p:spPr bwMode="auto">
          <a:xfrm>
            <a:off x="2041525" y="6461125"/>
            <a:ext cx="85550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i="1">
                <a:solidFill>
                  <a:schemeClr val="tx1"/>
                </a:solidFill>
                <a:latin typeface="Impact" panose="020B0806030902050204" pitchFamily="34" charset="0"/>
              </a:defRPr>
            </a:lvl1pPr>
            <a:lvl2pPr marL="742950" indent="-285750" eaLnBrk="0" hangingPunct="0">
              <a:defRPr sz="1600" b="1" i="1">
                <a:solidFill>
                  <a:schemeClr val="tx1"/>
                </a:solidFill>
                <a:latin typeface="Impact" panose="020B0806030902050204" pitchFamily="34" charset="0"/>
              </a:defRPr>
            </a:lvl2pPr>
            <a:lvl3pPr marL="1143000" indent="-228600" eaLnBrk="0" hangingPunct="0">
              <a:defRPr sz="1600" b="1" i="1">
                <a:solidFill>
                  <a:schemeClr val="tx1"/>
                </a:solidFill>
                <a:latin typeface="Impact" panose="020B0806030902050204" pitchFamily="34" charset="0"/>
              </a:defRPr>
            </a:lvl3pPr>
            <a:lvl4pPr marL="1600200" indent="-228600" eaLnBrk="0" hangingPunct="0">
              <a:defRPr sz="1600" b="1" i="1">
                <a:solidFill>
                  <a:schemeClr val="tx1"/>
                </a:solidFill>
                <a:latin typeface="Impact" panose="020B0806030902050204" pitchFamily="34" charset="0"/>
              </a:defRPr>
            </a:lvl4pPr>
            <a:lvl5pPr marL="2057400" indent="-228600" eaLnBrk="0" hangingPunct="0">
              <a:defRPr sz="1600" b="1" i="1">
                <a:solidFill>
                  <a:schemeClr val="tx1"/>
                </a:solidFill>
                <a:latin typeface="Impact" panose="020B0806030902050204" pitchFamily="34" charset="0"/>
              </a:defRPr>
            </a:lvl5pPr>
            <a:lvl6pPr marL="2514600" indent="-228600" eaLnBrk="0" fontAlgn="base" hangingPunct="0">
              <a:spcBef>
                <a:spcPct val="0"/>
              </a:spcBef>
              <a:spcAft>
                <a:spcPct val="0"/>
              </a:spcAft>
              <a:defRPr sz="1600" b="1" i="1">
                <a:solidFill>
                  <a:schemeClr val="tx1"/>
                </a:solidFill>
                <a:latin typeface="Impact" panose="020B0806030902050204" pitchFamily="34" charset="0"/>
              </a:defRPr>
            </a:lvl6pPr>
            <a:lvl7pPr marL="2971800" indent="-228600" eaLnBrk="0" fontAlgn="base" hangingPunct="0">
              <a:spcBef>
                <a:spcPct val="0"/>
              </a:spcBef>
              <a:spcAft>
                <a:spcPct val="0"/>
              </a:spcAft>
              <a:defRPr sz="1600" b="1" i="1">
                <a:solidFill>
                  <a:schemeClr val="tx1"/>
                </a:solidFill>
                <a:latin typeface="Impact" panose="020B0806030902050204" pitchFamily="34" charset="0"/>
              </a:defRPr>
            </a:lvl7pPr>
            <a:lvl8pPr marL="3429000" indent="-228600" eaLnBrk="0" fontAlgn="base" hangingPunct="0">
              <a:spcBef>
                <a:spcPct val="0"/>
              </a:spcBef>
              <a:spcAft>
                <a:spcPct val="0"/>
              </a:spcAft>
              <a:defRPr sz="1600" b="1" i="1">
                <a:solidFill>
                  <a:schemeClr val="tx1"/>
                </a:solidFill>
                <a:latin typeface="Impact" panose="020B0806030902050204" pitchFamily="34" charset="0"/>
              </a:defRPr>
            </a:lvl8pPr>
            <a:lvl9pPr marL="3886200" indent="-228600" eaLnBrk="0" fontAlgn="base" hangingPunct="0">
              <a:spcBef>
                <a:spcPct val="0"/>
              </a:spcBef>
              <a:spcAft>
                <a:spcPct val="0"/>
              </a:spcAft>
              <a:defRPr sz="1600" b="1" i="1">
                <a:solidFill>
                  <a:schemeClr val="tx1"/>
                </a:solidFill>
                <a:latin typeface="Impact" panose="020B0806030902050204" pitchFamily="34" charset="0"/>
              </a:defRPr>
            </a:lvl9pPr>
          </a:lstStyle>
          <a:p>
            <a:pPr eaLnBrk="1" hangingPunct="1"/>
            <a:r>
              <a:rPr lang="en-US" altLang="en-US" b="0" i="0">
                <a:solidFill>
                  <a:srgbClr val="FF0000"/>
                </a:solidFill>
                <a:latin typeface="Arial" panose="020B0604020202020204" pitchFamily="34" charset="0"/>
              </a:rPr>
              <a:t>            Copiously irrigate the canal                              Place the master apical file in the canal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a:extLst>
              <a:ext uri="{FF2B5EF4-FFF2-40B4-BE49-F238E27FC236}">
                <a16:creationId xmlns:a16="http://schemas.microsoft.com/office/drawing/2014/main" id="{AE3118C5-1E8D-C5CF-42A8-0ADD020213A3}"/>
              </a:ext>
            </a:extLst>
          </p:cNvPr>
          <p:cNvSpPr>
            <a:spLocks noGrp="1" noChangeArrowheads="1"/>
          </p:cNvSpPr>
          <p:nvPr>
            <p:ph/>
          </p:nvPr>
        </p:nvSpPr>
        <p:spPr/>
        <p:txBody>
          <a:bodyPr/>
          <a:lstStyle/>
          <a:p>
            <a:pPr eaLnBrk="1" hangingPunct="1"/>
            <a:endParaRPr lang="en-US" altLang="en-US"/>
          </a:p>
        </p:txBody>
      </p:sp>
      <p:pic>
        <p:nvPicPr>
          <p:cNvPr id="26627" name="Picture 5" descr="DSCN0141">
            <a:extLst>
              <a:ext uri="{FF2B5EF4-FFF2-40B4-BE49-F238E27FC236}">
                <a16:creationId xmlns:a16="http://schemas.microsoft.com/office/drawing/2014/main" id="{63DC2BB3-F301-7F3E-E875-E050FAEB4C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70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6">
            <a:extLst>
              <a:ext uri="{FF2B5EF4-FFF2-40B4-BE49-F238E27FC236}">
                <a16:creationId xmlns:a16="http://schemas.microsoft.com/office/drawing/2014/main" id="{B49DB8BA-F117-4294-1047-F2B5AE35E1D7}"/>
              </a:ext>
            </a:extLst>
          </p:cNvPr>
          <p:cNvSpPr txBox="1">
            <a:spLocks noChangeArrowheads="1"/>
          </p:cNvSpPr>
          <p:nvPr/>
        </p:nvSpPr>
        <p:spPr bwMode="auto">
          <a:xfrm>
            <a:off x="1965326" y="6461125"/>
            <a:ext cx="8628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i="1">
                <a:solidFill>
                  <a:schemeClr val="tx1"/>
                </a:solidFill>
                <a:latin typeface="Impact" panose="020B0806030902050204" pitchFamily="34" charset="0"/>
              </a:defRPr>
            </a:lvl1pPr>
            <a:lvl2pPr marL="742950" indent="-285750" eaLnBrk="0" hangingPunct="0">
              <a:defRPr sz="1600" b="1" i="1">
                <a:solidFill>
                  <a:schemeClr val="tx1"/>
                </a:solidFill>
                <a:latin typeface="Impact" panose="020B0806030902050204" pitchFamily="34" charset="0"/>
              </a:defRPr>
            </a:lvl2pPr>
            <a:lvl3pPr marL="1143000" indent="-228600" eaLnBrk="0" hangingPunct="0">
              <a:defRPr sz="1600" b="1" i="1">
                <a:solidFill>
                  <a:schemeClr val="tx1"/>
                </a:solidFill>
                <a:latin typeface="Impact" panose="020B0806030902050204" pitchFamily="34" charset="0"/>
              </a:defRPr>
            </a:lvl3pPr>
            <a:lvl4pPr marL="1600200" indent="-228600" eaLnBrk="0" hangingPunct="0">
              <a:defRPr sz="1600" b="1" i="1">
                <a:solidFill>
                  <a:schemeClr val="tx1"/>
                </a:solidFill>
                <a:latin typeface="Impact" panose="020B0806030902050204" pitchFamily="34" charset="0"/>
              </a:defRPr>
            </a:lvl4pPr>
            <a:lvl5pPr marL="2057400" indent="-228600" eaLnBrk="0" hangingPunct="0">
              <a:defRPr sz="1600" b="1" i="1">
                <a:solidFill>
                  <a:schemeClr val="tx1"/>
                </a:solidFill>
                <a:latin typeface="Impact" panose="020B0806030902050204" pitchFamily="34" charset="0"/>
              </a:defRPr>
            </a:lvl5pPr>
            <a:lvl6pPr marL="2514600" indent="-228600" eaLnBrk="0" fontAlgn="base" hangingPunct="0">
              <a:spcBef>
                <a:spcPct val="0"/>
              </a:spcBef>
              <a:spcAft>
                <a:spcPct val="0"/>
              </a:spcAft>
              <a:defRPr sz="1600" b="1" i="1">
                <a:solidFill>
                  <a:schemeClr val="tx1"/>
                </a:solidFill>
                <a:latin typeface="Impact" panose="020B0806030902050204" pitchFamily="34" charset="0"/>
              </a:defRPr>
            </a:lvl6pPr>
            <a:lvl7pPr marL="2971800" indent="-228600" eaLnBrk="0" fontAlgn="base" hangingPunct="0">
              <a:spcBef>
                <a:spcPct val="0"/>
              </a:spcBef>
              <a:spcAft>
                <a:spcPct val="0"/>
              </a:spcAft>
              <a:defRPr sz="1600" b="1" i="1">
                <a:solidFill>
                  <a:schemeClr val="tx1"/>
                </a:solidFill>
                <a:latin typeface="Impact" panose="020B0806030902050204" pitchFamily="34" charset="0"/>
              </a:defRPr>
            </a:lvl7pPr>
            <a:lvl8pPr marL="3429000" indent="-228600" eaLnBrk="0" fontAlgn="base" hangingPunct="0">
              <a:spcBef>
                <a:spcPct val="0"/>
              </a:spcBef>
              <a:spcAft>
                <a:spcPct val="0"/>
              </a:spcAft>
              <a:defRPr sz="1600" b="1" i="1">
                <a:solidFill>
                  <a:schemeClr val="tx1"/>
                </a:solidFill>
                <a:latin typeface="Impact" panose="020B0806030902050204" pitchFamily="34" charset="0"/>
              </a:defRPr>
            </a:lvl8pPr>
            <a:lvl9pPr marL="3886200" indent="-228600" eaLnBrk="0" fontAlgn="base" hangingPunct="0">
              <a:spcBef>
                <a:spcPct val="0"/>
              </a:spcBef>
              <a:spcAft>
                <a:spcPct val="0"/>
              </a:spcAft>
              <a:defRPr sz="1600" b="1" i="1">
                <a:solidFill>
                  <a:schemeClr val="tx1"/>
                </a:solidFill>
                <a:latin typeface="Impact" panose="020B0806030902050204" pitchFamily="34" charset="0"/>
              </a:defRPr>
            </a:lvl9pPr>
          </a:lstStyle>
          <a:p>
            <a:pPr eaLnBrk="1" hangingPunct="1"/>
            <a:r>
              <a:rPr lang="en-US" altLang="en-US" b="0" i="0">
                <a:solidFill>
                  <a:srgbClr val="FF0000"/>
                </a:solidFill>
                <a:latin typeface="Arial" panose="020B0604020202020204" pitchFamily="34" charset="0"/>
              </a:rPr>
              <a:t>Dry the canal using absorbent paper points                                   Intracanal medicament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a:extLst>
              <a:ext uri="{FF2B5EF4-FFF2-40B4-BE49-F238E27FC236}">
                <a16:creationId xmlns:a16="http://schemas.microsoft.com/office/drawing/2014/main" id="{725AB269-8F19-D25C-88BD-9D9586C618C2}"/>
              </a:ext>
            </a:extLst>
          </p:cNvPr>
          <p:cNvSpPr>
            <a:spLocks noGrp="1" noChangeArrowheads="1"/>
          </p:cNvSpPr>
          <p:nvPr>
            <p:ph/>
          </p:nvPr>
        </p:nvSpPr>
        <p:spPr/>
        <p:txBody>
          <a:bodyPr/>
          <a:lstStyle/>
          <a:p>
            <a:pPr eaLnBrk="1" hangingPunct="1"/>
            <a:endParaRPr lang="en-US" altLang="en-US"/>
          </a:p>
        </p:txBody>
      </p:sp>
      <p:pic>
        <p:nvPicPr>
          <p:cNvPr id="27651" name="Picture 6" descr="DSCN0143">
            <a:extLst>
              <a:ext uri="{FF2B5EF4-FFF2-40B4-BE49-F238E27FC236}">
                <a16:creationId xmlns:a16="http://schemas.microsoft.com/office/drawing/2014/main" id="{77540EC2-2505-6938-3250-5593E0B0CF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7">
            <a:extLst>
              <a:ext uri="{FF2B5EF4-FFF2-40B4-BE49-F238E27FC236}">
                <a16:creationId xmlns:a16="http://schemas.microsoft.com/office/drawing/2014/main" id="{7DABEB19-DBE9-3085-7F96-70F953C5A9F7}"/>
              </a:ext>
            </a:extLst>
          </p:cNvPr>
          <p:cNvSpPr txBox="1">
            <a:spLocks noChangeArrowheads="1"/>
          </p:cNvSpPr>
          <p:nvPr/>
        </p:nvSpPr>
        <p:spPr bwMode="auto">
          <a:xfrm>
            <a:off x="7315200" y="3581401"/>
            <a:ext cx="33528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i="1">
                <a:solidFill>
                  <a:schemeClr val="tx1"/>
                </a:solidFill>
                <a:latin typeface="Impact" panose="020B0806030902050204" pitchFamily="34" charset="0"/>
              </a:defRPr>
            </a:lvl1pPr>
            <a:lvl2pPr marL="742950" indent="-285750" eaLnBrk="0" hangingPunct="0">
              <a:defRPr sz="1600" b="1" i="1">
                <a:solidFill>
                  <a:schemeClr val="tx1"/>
                </a:solidFill>
                <a:latin typeface="Impact" panose="020B0806030902050204" pitchFamily="34" charset="0"/>
              </a:defRPr>
            </a:lvl2pPr>
            <a:lvl3pPr marL="1143000" indent="-228600" eaLnBrk="0" hangingPunct="0">
              <a:defRPr sz="1600" b="1" i="1">
                <a:solidFill>
                  <a:schemeClr val="tx1"/>
                </a:solidFill>
                <a:latin typeface="Impact" panose="020B0806030902050204" pitchFamily="34" charset="0"/>
              </a:defRPr>
            </a:lvl3pPr>
            <a:lvl4pPr marL="1600200" indent="-228600" eaLnBrk="0" hangingPunct="0">
              <a:defRPr sz="1600" b="1" i="1">
                <a:solidFill>
                  <a:schemeClr val="tx1"/>
                </a:solidFill>
                <a:latin typeface="Impact" panose="020B0806030902050204" pitchFamily="34" charset="0"/>
              </a:defRPr>
            </a:lvl4pPr>
            <a:lvl5pPr marL="2057400" indent="-228600" eaLnBrk="0" hangingPunct="0">
              <a:defRPr sz="1600" b="1" i="1">
                <a:solidFill>
                  <a:schemeClr val="tx1"/>
                </a:solidFill>
                <a:latin typeface="Impact" panose="020B0806030902050204" pitchFamily="34" charset="0"/>
              </a:defRPr>
            </a:lvl5pPr>
            <a:lvl6pPr marL="2514600" indent="-228600" eaLnBrk="0" fontAlgn="base" hangingPunct="0">
              <a:spcBef>
                <a:spcPct val="0"/>
              </a:spcBef>
              <a:spcAft>
                <a:spcPct val="0"/>
              </a:spcAft>
              <a:defRPr sz="1600" b="1" i="1">
                <a:solidFill>
                  <a:schemeClr val="tx1"/>
                </a:solidFill>
                <a:latin typeface="Impact" panose="020B0806030902050204" pitchFamily="34" charset="0"/>
              </a:defRPr>
            </a:lvl6pPr>
            <a:lvl7pPr marL="2971800" indent="-228600" eaLnBrk="0" fontAlgn="base" hangingPunct="0">
              <a:spcBef>
                <a:spcPct val="0"/>
              </a:spcBef>
              <a:spcAft>
                <a:spcPct val="0"/>
              </a:spcAft>
              <a:defRPr sz="1600" b="1" i="1">
                <a:solidFill>
                  <a:schemeClr val="tx1"/>
                </a:solidFill>
                <a:latin typeface="Impact" panose="020B0806030902050204" pitchFamily="34" charset="0"/>
              </a:defRPr>
            </a:lvl7pPr>
            <a:lvl8pPr marL="3429000" indent="-228600" eaLnBrk="0" fontAlgn="base" hangingPunct="0">
              <a:spcBef>
                <a:spcPct val="0"/>
              </a:spcBef>
              <a:spcAft>
                <a:spcPct val="0"/>
              </a:spcAft>
              <a:defRPr sz="1600" b="1" i="1">
                <a:solidFill>
                  <a:schemeClr val="tx1"/>
                </a:solidFill>
                <a:latin typeface="Impact" panose="020B0806030902050204" pitchFamily="34" charset="0"/>
              </a:defRPr>
            </a:lvl8pPr>
            <a:lvl9pPr marL="3886200" indent="-228600" eaLnBrk="0" fontAlgn="base" hangingPunct="0">
              <a:spcBef>
                <a:spcPct val="0"/>
              </a:spcBef>
              <a:spcAft>
                <a:spcPct val="0"/>
              </a:spcAft>
              <a:defRPr sz="1600" b="1" i="1">
                <a:solidFill>
                  <a:schemeClr val="tx1"/>
                </a:solidFill>
                <a:latin typeface="Impact" panose="020B0806030902050204" pitchFamily="34" charset="0"/>
              </a:defRPr>
            </a:lvl9pPr>
          </a:lstStyle>
          <a:p>
            <a:pPr eaLnBrk="1" hangingPunct="1"/>
            <a:r>
              <a:rPr lang="en-US" altLang="en-US" b="0" i="0">
                <a:solidFill>
                  <a:srgbClr val="FF0000"/>
                </a:solidFill>
                <a:latin typeface="Arial" panose="020B0604020202020204" pitchFamily="34" charset="0"/>
              </a:rPr>
              <a:t>Intracanal medicament on a cotton</a:t>
            </a:r>
          </a:p>
          <a:p>
            <a:pPr eaLnBrk="1" hangingPunct="1"/>
            <a:r>
              <a:rPr lang="en-US" altLang="en-US" b="0" i="0">
                <a:solidFill>
                  <a:srgbClr val="FF0000"/>
                </a:solidFill>
                <a:latin typeface="Arial" panose="020B0604020202020204" pitchFamily="34" charset="0"/>
              </a:rPr>
              <a:t>pellet is applied and placed in pulp</a:t>
            </a:r>
          </a:p>
          <a:p>
            <a:pPr eaLnBrk="1" hangingPunct="1"/>
            <a:r>
              <a:rPr lang="en-US" altLang="en-US" b="0" i="0">
                <a:solidFill>
                  <a:srgbClr val="FF0000"/>
                </a:solidFill>
                <a:latin typeface="Arial" panose="020B0604020202020204" pitchFamily="34" charset="0"/>
              </a:rPr>
              <a:t>chamber. Over it, a sterile dry cotton pellet is placed which is finally sealed with a temporary filing material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4">
            <a:extLst>
              <a:ext uri="{FF2B5EF4-FFF2-40B4-BE49-F238E27FC236}">
                <a16:creationId xmlns:a16="http://schemas.microsoft.com/office/drawing/2014/main" id="{6CC122BD-C649-1144-386B-6A5D63EB716C}"/>
              </a:ext>
            </a:extLst>
          </p:cNvPr>
          <p:cNvSpPr>
            <a:spLocks noChangeArrowheads="1"/>
          </p:cNvSpPr>
          <p:nvPr/>
        </p:nvSpPr>
        <p:spPr bwMode="auto">
          <a:xfrm>
            <a:off x="4573589" y="263526"/>
            <a:ext cx="30432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en-US" altLang="en-US" sz="2800">
                <a:solidFill>
                  <a:srgbClr val="000099"/>
                </a:solidFill>
                <a:latin typeface="Times New Roman" panose="02020603050405020304" pitchFamily="18" charset="0"/>
              </a:rPr>
              <a:t>  </a:t>
            </a:r>
            <a:r>
              <a:rPr lang="en-US" altLang="en-US" sz="1800">
                <a:solidFill>
                  <a:srgbClr val="FF0000"/>
                </a:solidFill>
                <a:latin typeface="Times New Roman" panose="02020603050405020304" pitchFamily="18" charset="0"/>
              </a:rPr>
              <a:t>TAKE HOME MESSAGE</a:t>
            </a:r>
          </a:p>
        </p:txBody>
      </p:sp>
      <p:sp>
        <p:nvSpPr>
          <p:cNvPr id="3" name="TextBox 2">
            <a:extLst>
              <a:ext uri="{FF2B5EF4-FFF2-40B4-BE49-F238E27FC236}">
                <a16:creationId xmlns:a16="http://schemas.microsoft.com/office/drawing/2014/main" id="{8EC81B4E-547E-8443-CEAC-100C31FA8035}"/>
              </a:ext>
            </a:extLst>
          </p:cNvPr>
          <p:cNvSpPr txBox="1"/>
          <p:nvPr/>
        </p:nvSpPr>
        <p:spPr>
          <a:xfrm>
            <a:off x="3047260" y="2828298"/>
            <a:ext cx="6094520" cy="1649041"/>
          </a:xfrm>
          <a:prstGeom prst="rect">
            <a:avLst/>
          </a:prstGeom>
          <a:noFill/>
        </p:spPr>
        <p:txBody>
          <a:bodyPr wrap="square">
            <a:spAutoFit/>
          </a:bodyPr>
          <a:lstStyle/>
          <a:p>
            <a:pPr marL="495300" indent="-495300">
              <a:lnSpc>
                <a:spcPct val="80000"/>
              </a:lnSpc>
              <a:buFont typeface="Wingdings" panose="05000000000000000000" pitchFamily="2" charset="2"/>
              <a:buChar char="Ø"/>
            </a:pPr>
            <a:r>
              <a:rPr lang="en-US" altLang="en-US" sz="1800" dirty="0"/>
              <a:t>The rationale for endodontic therapy is based on the belief that a natural tooth function more efficiently and comfortably than a bridge, partial denture or an implant tooth. </a:t>
            </a:r>
          </a:p>
          <a:p>
            <a:pPr marL="495300" indent="-495300">
              <a:lnSpc>
                <a:spcPct val="80000"/>
              </a:lnSpc>
              <a:buFont typeface="Wingdings" panose="05000000000000000000" pitchFamily="2" charset="2"/>
              <a:buChar char="Ø"/>
            </a:pPr>
            <a:endParaRPr lang="en-US" altLang="en-US" sz="1800" dirty="0"/>
          </a:p>
          <a:p>
            <a:pPr>
              <a:lnSpc>
                <a:spcPct val="80000"/>
              </a:lnSpc>
            </a:pPr>
            <a:br>
              <a:rPr lang="en-US" altLang="en-US" sz="1800" dirty="0"/>
            </a:br>
            <a:endParaRPr lang="en-US" alt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3BFAE-B16E-69B3-8667-CED050F42C75}"/>
              </a:ext>
            </a:extLst>
          </p:cNvPr>
          <p:cNvSpPr>
            <a:spLocks noGrp="1"/>
          </p:cNvSpPr>
          <p:nvPr>
            <p:ph type="title"/>
          </p:nvPr>
        </p:nvSpPr>
        <p:spPr/>
        <p:txBody>
          <a:bodyPr/>
          <a:lstStyle/>
          <a:p>
            <a:r>
              <a:rPr lang="en-IN" dirty="0"/>
              <a:t>Content</a:t>
            </a:r>
          </a:p>
        </p:txBody>
      </p:sp>
      <p:sp>
        <p:nvSpPr>
          <p:cNvPr id="3" name="Content Placeholder 2">
            <a:extLst>
              <a:ext uri="{FF2B5EF4-FFF2-40B4-BE49-F238E27FC236}">
                <a16:creationId xmlns:a16="http://schemas.microsoft.com/office/drawing/2014/main" id="{A8C8841C-98EB-92BE-2E48-249E3DB63E34}"/>
              </a:ext>
            </a:extLst>
          </p:cNvPr>
          <p:cNvSpPr>
            <a:spLocks noGrp="1"/>
          </p:cNvSpPr>
          <p:nvPr>
            <p:ph idx="1"/>
          </p:nvPr>
        </p:nvSpPr>
        <p:spPr/>
        <p:txBody>
          <a:bodyPr/>
          <a:lstStyle/>
          <a:p>
            <a:r>
              <a:rPr lang="en-IN" dirty="0"/>
              <a:t>1. Introduction</a:t>
            </a:r>
          </a:p>
          <a:p>
            <a:r>
              <a:rPr lang="en-IN" dirty="0"/>
              <a:t>2. History</a:t>
            </a:r>
          </a:p>
          <a:p>
            <a:r>
              <a:rPr lang="en-IN" dirty="0"/>
              <a:t>3. Function</a:t>
            </a:r>
          </a:p>
          <a:p>
            <a:r>
              <a:rPr lang="en-IN" dirty="0"/>
              <a:t>4. Ideal requirements of ICM</a:t>
            </a:r>
          </a:p>
          <a:p>
            <a:r>
              <a:rPr lang="en-IN" dirty="0"/>
              <a:t>5. Various types ICM</a:t>
            </a:r>
          </a:p>
          <a:p>
            <a:r>
              <a:rPr lang="en-IN" dirty="0"/>
              <a:t>6. Characteristics of ICM</a:t>
            </a:r>
          </a:p>
          <a:p>
            <a:r>
              <a:rPr lang="en-IN" dirty="0"/>
              <a:t>7. Placement of ICM</a:t>
            </a:r>
          </a:p>
          <a:p>
            <a:endParaRPr lang="en-IN" dirty="0"/>
          </a:p>
        </p:txBody>
      </p:sp>
    </p:spTree>
    <p:extLst>
      <p:ext uri="{BB962C8B-B14F-4D97-AF65-F5344CB8AC3E}">
        <p14:creationId xmlns:p14="http://schemas.microsoft.com/office/powerpoint/2010/main" val="1740627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CB9E0F1D-3D19-737D-E8F5-730BF8383A5C}"/>
              </a:ext>
            </a:extLst>
          </p:cNvPr>
          <p:cNvSpPr>
            <a:spLocks noGrp="1"/>
          </p:cNvSpPr>
          <p:nvPr>
            <p:ph type="title"/>
          </p:nvPr>
        </p:nvSpPr>
        <p:spPr/>
        <p:txBody>
          <a:bodyPr/>
          <a:lstStyle/>
          <a:p>
            <a:r>
              <a:rPr lang="en-US" altLang="en-US" b="1"/>
              <a:t>QUESTIONS</a:t>
            </a:r>
            <a:endParaRPr lang="en-IN" altLang="en-US" b="1"/>
          </a:p>
        </p:txBody>
      </p:sp>
      <p:sp>
        <p:nvSpPr>
          <p:cNvPr id="56323" name="Content Placeholder 2">
            <a:extLst>
              <a:ext uri="{FF2B5EF4-FFF2-40B4-BE49-F238E27FC236}">
                <a16:creationId xmlns:a16="http://schemas.microsoft.com/office/drawing/2014/main" id="{59AA6A0F-5981-0813-0372-6B5BA5C2D27A}"/>
              </a:ext>
            </a:extLst>
          </p:cNvPr>
          <p:cNvSpPr>
            <a:spLocks noGrp="1"/>
          </p:cNvSpPr>
          <p:nvPr>
            <p:ph sz="quarter" idx="1"/>
          </p:nvPr>
        </p:nvSpPr>
        <p:spPr>
          <a:xfrm>
            <a:off x="1308210" y="2068065"/>
            <a:ext cx="8505825" cy="4572000"/>
          </a:xfrm>
        </p:spPr>
        <p:txBody>
          <a:bodyPr>
            <a:normAutofit/>
          </a:bodyPr>
          <a:lstStyle/>
          <a:p>
            <a:pPr>
              <a:lnSpc>
                <a:spcPct val="150000"/>
              </a:lnSpc>
            </a:pPr>
            <a:r>
              <a:rPr lang="en-US" altLang="en-US" dirty="0"/>
              <a:t>Describe various intracanal medicaments.</a:t>
            </a:r>
          </a:p>
          <a:p>
            <a:pPr>
              <a:lnSpc>
                <a:spcPct val="150000"/>
              </a:lnSpc>
            </a:pPr>
            <a:r>
              <a:rPr lang="en-US" altLang="en-US" dirty="0"/>
              <a:t>Classify various intracanal medicaments.</a:t>
            </a:r>
          </a:p>
          <a:p>
            <a:pPr>
              <a:lnSpc>
                <a:spcPct val="150000"/>
              </a:lnSpc>
            </a:pPr>
            <a:r>
              <a:rPr lang="en-US" altLang="en-US" dirty="0"/>
              <a:t>Describe the potential risk of intracanal medicaments.</a:t>
            </a:r>
          </a:p>
          <a:p>
            <a:pPr>
              <a:lnSpc>
                <a:spcPct val="150000"/>
              </a:lnSpc>
            </a:pPr>
            <a:r>
              <a:rPr lang="en-US" altLang="en-US" dirty="0"/>
              <a:t>Enumerate various steps of placement of intracanal medicaments.</a:t>
            </a:r>
          </a:p>
          <a:p>
            <a:pPr>
              <a:lnSpc>
                <a:spcPct val="150000"/>
              </a:lnSpc>
            </a:pPr>
            <a:endParaRPr lang="en-US" altLang="en-US" dirty="0"/>
          </a:p>
          <a:p>
            <a:pPr>
              <a:lnSpc>
                <a:spcPct val="150000"/>
              </a:lnSpc>
            </a:pPr>
            <a:endParaRPr lang="en-US"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9EE3361D-8690-749C-AF99-071BED25B14D}"/>
              </a:ext>
            </a:extLst>
          </p:cNvPr>
          <p:cNvSpPr>
            <a:spLocks noGrp="1"/>
          </p:cNvSpPr>
          <p:nvPr>
            <p:ph type="title"/>
          </p:nvPr>
        </p:nvSpPr>
        <p:spPr/>
        <p:txBody>
          <a:bodyPr/>
          <a:lstStyle/>
          <a:p>
            <a:r>
              <a:rPr lang="en-US" altLang="en-US" b="1"/>
              <a:t>REFERENCES</a:t>
            </a:r>
            <a:endParaRPr lang="en-IN" altLang="en-US" b="1"/>
          </a:p>
        </p:txBody>
      </p:sp>
      <p:sp>
        <p:nvSpPr>
          <p:cNvPr id="54275" name="Content Placeholder 2">
            <a:extLst>
              <a:ext uri="{FF2B5EF4-FFF2-40B4-BE49-F238E27FC236}">
                <a16:creationId xmlns:a16="http://schemas.microsoft.com/office/drawing/2014/main" id="{EA55559A-2D9D-98CE-07A5-2F7D832646ED}"/>
              </a:ext>
            </a:extLst>
          </p:cNvPr>
          <p:cNvSpPr>
            <a:spLocks noGrp="1"/>
          </p:cNvSpPr>
          <p:nvPr>
            <p:ph sz="quarter" idx="1"/>
          </p:nvPr>
        </p:nvSpPr>
        <p:spPr>
          <a:xfrm>
            <a:off x="1825625" y="1527175"/>
            <a:ext cx="8504238" cy="4572000"/>
          </a:xfrm>
        </p:spPr>
        <p:txBody>
          <a:bodyPr/>
          <a:lstStyle/>
          <a:p>
            <a:pPr>
              <a:lnSpc>
                <a:spcPct val="150000"/>
              </a:lnSpc>
            </a:pPr>
            <a:r>
              <a:rPr lang="en-US" altLang="en-US"/>
              <a:t>Science Of Dental Materials -----By ANUSAVICE, Skinners. </a:t>
            </a:r>
          </a:p>
          <a:p>
            <a:pPr>
              <a:lnSpc>
                <a:spcPct val="150000"/>
              </a:lnSpc>
            </a:pPr>
            <a:r>
              <a:rPr lang="en-US" altLang="en-US"/>
              <a:t>Restorative Dentals Materials 11th Edition By Craig.</a:t>
            </a:r>
          </a:p>
          <a:p>
            <a:pPr>
              <a:lnSpc>
                <a:spcPct val="150000"/>
              </a:lnSpc>
            </a:pPr>
            <a:r>
              <a:rPr lang="en-US" altLang="en-US"/>
              <a:t>Operative Dentistry 2nd Edition By Summit, Robbins, Schwarts</a:t>
            </a:r>
            <a:endParaRPr lang="en-I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B704B141-990C-2E66-364D-F85FBBFA399A}"/>
              </a:ext>
            </a:extLst>
          </p:cNvPr>
          <p:cNvSpPr>
            <a:spLocks noGrp="1"/>
          </p:cNvSpPr>
          <p:nvPr>
            <p:ph type="title"/>
          </p:nvPr>
        </p:nvSpPr>
        <p:spPr/>
        <p:txBody>
          <a:bodyPr/>
          <a:lstStyle/>
          <a:p>
            <a:r>
              <a:rPr lang="en-US" altLang="en-US" b="1"/>
              <a:t>SUGGESTED READING</a:t>
            </a:r>
            <a:endParaRPr lang="en-IN" altLang="en-US" b="1"/>
          </a:p>
        </p:txBody>
      </p:sp>
      <p:sp>
        <p:nvSpPr>
          <p:cNvPr id="55299" name="Content Placeholder 2">
            <a:extLst>
              <a:ext uri="{FF2B5EF4-FFF2-40B4-BE49-F238E27FC236}">
                <a16:creationId xmlns:a16="http://schemas.microsoft.com/office/drawing/2014/main" id="{3C8BFE7F-D317-5347-F266-E649D03B1D26}"/>
              </a:ext>
            </a:extLst>
          </p:cNvPr>
          <p:cNvSpPr>
            <a:spLocks noGrp="1"/>
          </p:cNvSpPr>
          <p:nvPr>
            <p:ph sz="quarter" idx="1"/>
          </p:nvPr>
        </p:nvSpPr>
        <p:spPr>
          <a:xfrm>
            <a:off x="1825625" y="1527175"/>
            <a:ext cx="8504238" cy="4572000"/>
          </a:xfrm>
        </p:spPr>
        <p:txBody>
          <a:bodyPr/>
          <a:lstStyle/>
          <a:p>
            <a:pPr>
              <a:lnSpc>
                <a:spcPct val="150000"/>
              </a:lnSpc>
            </a:pPr>
            <a:r>
              <a:rPr lang="en-US" altLang="en-US" sz="2400"/>
              <a:t>Science Of Dental Materials -----By ANUSAVICE, Skinners. </a:t>
            </a:r>
          </a:p>
          <a:p>
            <a:pPr>
              <a:lnSpc>
                <a:spcPct val="150000"/>
              </a:lnSpc>
            </a:pPr>
            <a:r>
              <a:rPr lang="en-US" altLang="en-US" sz="2400"/>
              <a:t>Restorative Dentals Materials 11th Edition By Craig.</a:t>
            </a:r>
          </a:p>
          <a:p>
            <a:endParaRPr lang="en-I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a:extLst>
              <a:ext uri="{FF2B5EF4-FFF2-40B4-BE49-F238E27FC236}">
                <a16:creationId xmlns:a16="http://schemas.microsoft.com/office/drawing/2014/main" id="{4AF0552C-03EF-ECBD-9132-33A929F0FCAE}"/>
              </a:ext>
            </a:extLst>
          </p:cNvPr>
          <p:cNvSpPr>
            <a:spLocks noGrp="1" noChangeArrowheads="1"/>
          </p:cNvSpPr>
          <p:nvPr>
            <p:ph type="ctrTitle"/>
          </p:nvPr>
        </p:nvSpPr>
        <p:spPr/>
        <p:txBody>
          <a:bodyPr/>
          <a:lstStyle/>
          <a:p>
            <a:pPr eaLnBrk="1" hangingPunct="1"/>
            <a:r>
              <a:rPr lang="en-US" altLang="en-US"/>
              <a:t>THANK YOU</a:t>
            </a:r>
          </a:p>
        </p:txBody>
      </p:sp>
      <p:sp>
        <p:nvSpPr>
          <p:cNvPr id="28675" name="Rectangle 5">
            <a:extLst>
              <a:ext uri="{FF2B5EF4-FFF2-40B4-BE49-F238E27FC236}">
                <a16:creationId xmlns:a16="http://schemas.microsoft.com/office/drawing/2014/main" id="{7E864114-CA71-EE56-BD90-62AE927F8C02}"/>
              </a:ext>
            </a:extLst>
          </p:cNvPr>
          <p:cNvSpPr>
            <a:spLocks noGrp="1" noChangeArrowheads="1"/>
          </p:cNvSpPr>
          <p:nvPr>
            <p:ph type="subTitle" idx="1"/>
          </p:nvPr>
        </p:nvSpPr>
        <p:spPr/>
        <p:txBody>
          <a:body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8612"/>
                                        </p:tgtEl>
                                        <p:attrNameLst>
                                          <p:attrName>style.visibility</p:attrName>
                                        </p:attrNameLst>
                                      </p:cBhvr>
                                      <p:to>
                                        <p:strVal val="visible"/>
                                      </p:to>
                                    </p:set>
                                    <p:animEffect transition="in" filter="blinds(horizontal)">
                                      <p:cBhvr>
                                        <p:cTn id="7" dur="500"/>
                                        <p:tgtEl>
                                          <p:spTgt spid="68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EC6691BD-58A4-7186-64B3-1E18854FCA3F}"/>
              </a:ext>
            </a:extLst>
          </p:cNvPr>
          <p:cNvSpPr>
            <a:spLocks noGrp="1" noChangeArrowheads="1"/>
          </p:cNvSpPr>
          <p:nvPr>
            <p:ph type="title"/>
          </p:nvPr>
        </p:nvSpPr>
        <p:spPr/>
        <p:txBody>
          <a:bodyPr/>
          <a:lstStyle/>
          <a:p>
            <a:pPr eaLnBrk="1" hangingPunct="1"/>
            <a:r>
              <a:rPr lang="en-US" altLang="en-US">
                <a:solidFill>
                  <a:schemeClr val="tx1"/>
                </a:solidFill>
              </a:rPr>
              <a:t>INTRODUCTION</a:t>
            </a:r>
          </a:p>
        </p:txBody>
      </p:sp>
      <p:sp>
        <p:nvSpPr>
          <p:cNvPr id="2053" name="Rectangle 5">
            <a:extLst>
              <a:ext uri="{FF2B5EF4-FFF2-40B4-BE49-F238E27FC236}">
                <a16:creationId xmlns:a16="http://schemas.microsoft.com/office/drawing/2014/main" id="{C11CE768-CBB8-EB9A-3C62-9412F2D5FD36}"/>
              </a:ext>
            </a:extLst>
          </p:cNvPr>
          <p:cNvSpPr>
            <a:spLocks noGrp="1" noChangeArrowheads="1"/>
          </p:cNvSpPr>
          <p:nvPr>
            <p:ph type="body" idx="1"/>
          </p:nvPr>
        </p:nvSpPr>
        <p:spPr/>
        <p:txBody>
          <a:bodyPr/>
          <a:lstStyle/>
          <a:p>
            <a:pPr marL="495300" indent="-495300">
              <a:lnSpc>
                <a:spcPct val="80000"/>
              </a:lnSpc>
              <a:buFont typeface="Wingdings" panose="05000000000000000000" pitchFamily="2" charset="2"/>
              <a:buChar char="Ø"/>
            </a:pPr>
            <a:r>
              <a:rPr lang="en-US" altLang="en-US" sz="1600" dirty="0"/>
              <a:t>Intra canal medicaments include any agent with intended pharmacological action when introduced in the root canal</a:t>
            </a:r>
            <a:br>
              <a:rPr lang="en-US" altLang="en-US" sz="1600" dirty="0"/>
            </a:br>
            <a:endParaRPr lang="en-US" altLang="en-US" sz="1600" dirty="0"/>
          </a:p>
          <a:p>
            <a:pPr marL="495300" indent="-495300">
              <a:lnSpc>
                <a:spcPct val="80000"/>
              </a:lnSpc>
              <a:buFont typeface="Wingdings" panose="05000000000000000000" pitchFamily="2" charset="2"/>
              <a:buChar char="Ø"/>
            </a:pPr>
            <a:r>
              <a:rPr lang="en-US" altLang="en-US" sz="1600" dirty="0"/>
              <a:t>Intra canal dressings more concisely describe medicaments left in the root canal to exert their effects over a long period or most commonly as intra treatment dressings or inter appointment dressings</a:t>
            </a:r>
            <a:br>
              <a:rPr lang="en-US" altLang="en-US" sz="1600" dirty="0"/>
            </a:br>
            <a:endParaRPr lang="en-US" altLang="en-US" sz="1600" dirty="0"/>
          </a:p>
          <a:p>
            <a:pPr marL="495300" indent="-495300">
              <a:lnSpc>
                <a:spcPct val="80000"/>
              </a:lnSpc>
              <a:buFont typeface="Wingdings" panose="05000000000000000000" pitchFamily="2" charset="2"/>
              <a:buChar char="Ø"/>
            </a:pPr>
            <a:r>
              <a:rPr lang="en-US" altLang="en-US" sz="1600" dirty="0"/>
              <a:t>Intra canal dressing increases the power of sanitization process achieved by cleaning and shaping of root canal</a:t>
            </a:r>
            <a:br>
              <a:rPr lang="en-US" altLang="en-US" sz="1600" dirty="0"/>
            </a:br>
            <a:endParaRPr lang="en-US" altLang="en-US" sz="1600" dirty="0"/>
          </a:p>
          <a:p>
            <a:pPr marL="495300" indent="-495300">
              <a:lnSpc>
                <a:spcPct val="80000"/>
              </a:lnSpc>
              <a:buFont typeface="Wingdings" panose="05000000000000000000" pitchFamily="2" charset="2"/>
              <a:buChar char="Ø"/>
            </a:pPr>
            <a:r>
              <a:rPr lang="en-US" altLang="en-US" sz="1600" dirty="0"/>
              <a:t>Selection of intra canal medication depends upon: </a:t>
            </a:r>
          </a:p>
          <a:p>
            <a:pPr marL="495300" indent="-495300">
              <a:lnSpc>
                <a:spcPct val="80000"/>
              </a:lnSpc>
              <a:buFont typeface="Wingdings" panose="05000000000000000000" pitchFamily="2" charset="2"/>
              <a:buChar char="Ø"/>
            </a:pPr>
            <a:endParaRPr lang="en-US" altLang="en-US" sz="1600" dirty="0"/>
          </a:p>
          <a:p>
            <a:pPr marL="1285875" lvl="2" indent="-371475">
              <a:lnSpc>
                <a:spcPct val="80000"/>
              </a:lnSpc>
              <a:buFont typeface="Wingdings" panose="05000000000000000000" pitchFamily="2" charset="2"/>
              <a:buAutoNum type="romanLcPeriod"/>
            </a:pPr>
            <a:r>
              <a:rPr lang="en-US" altLang="en-US" sz="1600" dirty="0"/>
              <a:t>Root canal micro biota</a:t>
            </a:r>
          </a:p>
          <a:p>
            <a:pPr marL="1285875" lvl="2" indent="-371475">
              <a:lnSpc>
                <a:spcPct val="80000"/>
              </a:lnSpc>
              <a:buFont typeface="Wingdings" panose="05000000000000000000" pitchFamily="2" charset="2"/>
              <a:buAutoNum type="romanLcPeriod"/>
            </a:pPr>
            <a:r>
              <a:rPr lang="en-US" altLang="en-US" sz="1600" dirty="0"/>
              <a:t>Mechanism of action of medication </a:t>
            </a:r>
          </a:p>
          <a:p>
            <a:pPr marL="495300" indent="-495300">
              <a:lnSpc>
                <a:spcPct val="80000"/>
              </a:lnSpc>
            </a:pPr>
            <a:endParaRPr lang="en-US"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Effect transition="in" filter="blinds(horizontal)">
                                      <p:cBhvr>
                                        <p:cTn id="7" dur="500"/>
                                        <p:tgtEl>
                                          <p:spTgt spid="2053">
                                            <p:txEl>
                                              <p:pRg st="0" end="0"/>
                                            </p:txEl>
                                          </p:spTgt>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2053">
                                            <p:txEl>
                                              <p:pRg st="1" end="1"/>
                                            </p:txEl>
                                          </p:spTgt>
                                        </p:tgtEl>
                                        <p:attrNameLst>
                                          <p:attrName>style.visibility</p:attrName>
                                        </p:attrNameLst>
                                      </p:cBhvr>
                                      <p:to>
                                        <p:strVal val="visible"/>
                                      </p:to>
                                    </p:set>
                                    <p:animEffect transition="in" filter="blinds(horizontal)">
                                      <p:cBhvr>
                                        <p:cTn id="11" dur="1000"/>
                                        <p:tgtEl>
                                          <p:spTgt spid="2053">
                                            <p:txEl>
                                              <p:pRg st="1" end="1"/>
                                            </p:txEl>
                                          </p:spTgt>
                                        </p:tgtEl>
                                      </p:cBhvr>
                                    </p:animEffect>
                                  </p:childTnLst>
                                </p:cTn>
                              </p:par>
                            </p:childTnLst>
                          </p:cTn>
                        </p:par>
                        <p:par>
                          <p:cTn id="12" fill="hold" nodeType="afterGroup">
                            <p:stCondLst>
                              <p:cond delay="1500"/>
                            </p:stCondLst>
                            <p:childTnLst>
                              <p:par>
                                <p:cTn id="13" presetID="3" presetClass="entr" presetSubtype="10" fill="hold" nodeType="afterEffect">
                                  <p:stCondLst>
                                    <p:cond delay="0"/>
                                  </p:stCondLst>
                                  <p:childTnLst>
                                    <p:set>
                                      <p:cBhvr>
                                        <p:cTn id="14" dur="1" fill="hold">
                                          <p:stCondLst>
                                            <p:cond delay="0"/>
                                          </p:stCondLst>
                                        </p:cTn>
                                        <p:tgtEl>
                                          <p:spTgt spid="2053">
                                            <p:txEl>
                                              <p:pRg st="2" end="2"/>
                                            </p:txEl>
                                          </p:spTgt>
                                        </p:tgtEl>
                                        <p:attrNameLst>
                                          <p:attrName>style.visibility</p:attrName>
                                        </p:attrNameLst>
                                      </p:cBhvr>
                                      <p:to>
                                        <p:strVal val="visible"/>
                                      </p:to>
                                    </p:set>
                                    <p:animEffect transition="in" filter="blinds(horizontal)">
                                      <p:cBhvr>
                                        <p:cTn id="15" dur="1000"/>
                                        <p:tgtEl>
                                          <p:spTgt spid="2053">
                                            <p:txEl>
                                              <p:pRg st="2" end="2"/>
                                            </p:txEl>
                                          </p:spTgt>
                                        </p:tgtEl>
                                      </p:cBhvr>
                                    </p:animEffect>
                                  </p:childTnLst>
                                </p:cTn>
                              </p:par>
                            </p:childTnLst>
                          </p:cTn>
                        </p:par>
                        <p:par>
                          <p:cTn id="16" fill="hold" nodeType="afterGroup">
                            <p:stCondLst>
                              <p:cond delay="2500"/>
                            </p:stCondLst>
                            <p:childTnLst>
                              <p:par>
                                <p:cTn id="17" presetID="3" presetClass="entr" presetSubtype="10" fill="hold" nodeType="afterEffect">
                                  <p:stCondLst>
                                    <p:cond delay="0"/>
                                  </p:stCondLst>
                                  <p:childTnLst>
                                    <p:set>
                                      <p:cBhvr>
                                        <p:cTn id="18" dur="1" fill="hold">
                                          <p:stCondLst>
                                            <p:cond delay="0"/>
                                          </p:stCondLst>
                                        </p:cTn>
                                        <p:tgtEl>
                                          <p:spTgt spid="2053">
                                            <p:txEl>
                                              <p:pRg st="3" end="3"/>
                                            </p:txEl>
                                          </p:spTgt>
                                        </p:tgtEl>
                                        <p:attrNameLst>
                                          <p:attrName>style.visibility</p:attrName>
                                        </p:attrNameLst>
                                      </p:cBhvr>
                                      <p:to>
                                        <p:strVal val="visible"/>
                                      </p:to>
                                    </p:set>
                                    <p:animEffect transition="in" filter="blinds(horizontal)">
                                      <p:cBhvr>
                                        <p:cTn id="19" dur="1000"/>
                                        <p:tgtEl>
                                          <p:spTgt spid="2053">
                                            <p:txEl>
                                              <p:pRg st="3" end="3"/>
                                            </p:txEl>
                                          </p:spTgt>
                                        </p:tgtEl>
                                      </p:cBhvr>
                                    </p:animEffect>
                                  </p:childTnLst>
                                </p:cTn>
                              </p:par>
                            </p:childTnLst>
                          </p:cTn>
                        </p:par>
                        <p:par>
                          <p:cTn id="20" fill="hold" nodeType="afterGroup">
                            <p:stCondLst>
                              <p:cond delay="3500"/>
                            </p:stCondLst>
                            <p:childTnLst>
                              <p:par>
                                <p:cTn id="21" presetID="3" presetClass="entr" presetSubtype="10" fill="hold" nodeType="afterEffect">
                                  <p:stCondLst>
                                    <p:cond delay="0"/>
                                  </p:stCondLst>
                                  <p:childTnLst>
                                    <p:set>
                                      <p:cBhvr>
                                        <p:cTn id="22" dur="1" fill="hold">
                                          <p:stCondLst>
                                            <p:cond delay="0"/>
                                          </p:stCondLst>
                                        </p:cTn>
                                        <p:tgtEl>
                                          <p:spTgt spid="2053">
                                            <p:txEl>
                                              <p:pRg st="5" end="5"/>
                                            </p:txEl>
                                          </p:spTgt>
                                        </p:tgtEl>
                                        <p:attrNameLst>
                                          <p:attrName>style.visibility</p:attrName>
                                        </p:attrNameLst>
                                      </p:cBhvr>
                                      <p:to>
                                        <p:strVal val="visible"/>
                                      </p:to>
                                    </p:set>
                                    <p:animEffect transition="in" filter="blinds(horizontal)">
                                      <p:cBhvr>
                                        <p:cTn id="23" dur="1000"/>
                                        <p:tgtEl>
                                          <p:spTgt spid="2053">
                                            <p:txEl>
                                              <p:pRg st="5" end="5"/>
                                            </p:txEl>
                                          </p:spTgt>
                                        </p:tgtEl>
                                      </p:cBhvr>
                                    </p:animEffect>
                                  </p:childTnLst>
                                </p:cTn>
                              </p:par>
                            </p:childTnLst>
                          </p:cTn>
                        </p:par>
                        <p:par>
                          <p:cTn id="24" fill="hold" nodeType="afterGroup">
                            <p:stCondLst>
                              <p:cond delay="4500"/>
                            </p:stCondLst>
                            <p:childTnLst>
                              <p:par>
                                <p:cTn id="25" presetID="3" presetClass="entr" presetSubtype="10" fill="hold" nodeType="afterEffect">
                                  <p:stCondLst>
                                    <p:cond delay="0"/>
                                  </p:stCondLst>
                                  <p:childTnLst>
                                    <p:set>
                                      <p:cBhvr>
                                        <p:cTn id="26" dur="1" fill="hold">
                                          <p:stCondLst>
                                            <p:cond delay="0"/>
                                          </p:stCondLst>
                                        </p:cTn>
                                        <p:tgtEl>
                                          <p:spTgt spid="2053">
                                            <p:txEl>
                                              <p:pRg st="6" end="6"/>
                                            </p:txEl>
                                          </p:spTgt>
                                        </p:tgtEl>
                                        <p:attrNameLst>
                                          <p:attrName>style.visibility</p:attrName>
                                        </p:attrNameLst>
                                      </p:cBhvr>
                                      <p:to>
                                        <p:strVal val="visible"/>
                                      </p:to>
                                    </p:set>
                                    <p:animEffect transition="in" filter="blinds(horizontal)">
                                      <p:cBhvr>
                                        <p:cTn id="27" dur="1000"/>
                                        <p:tgtEl>
                                          <p:spTgt spid="205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369659F-EDCF-B648-3FFE-56C1EFEAD6C8}"/>
              </a:ext>
            </a:extLst>
          </p:cNvPr>
          <p:cNvSpPr>
            <a:spLocks noGrp="1" noChangeArrowheads="1"/>
          </p:cNvSpPr>
          <p:nvPr>
            <p:ph type="title"/>
          </p:nvPr>
        </p:nvSpPr>
        <p:spPr/>
        <p:txBody>
          <a:bodyPr/>
          <a:lstStyle/>
          <a:p>
            <a:pPr eaLnBrk="1" hangingPunct="1"/>
            <a:r>
              <a:rPr lang="en-US" altLang="en-US">
                <a:solidFill>
                  <a:schemeClr val="tx1"/>
                </a:solidFill>
              </a:rPr>
              <a:t>History</a:t>
            </a:r>
          </a:p>
        </p:txBody>
      </p:sp>
      <p:sp>
        <p:nvSpPr>
          <p:cNvPr id="3075" name="Rectangle 3">
            <a:extLst>
              <a:ext uri="{FF2B5EF4-FFF2-40B4-BE49-F238E27FC236}">
                <a16:creationId xmlns:a16="http://schemas.microsoft.com/office/drawing/2014/main" id="{CE7C45B8-A2F2-B626-875A-A1700636A9D2}"/>
              </a:ext>
            </a:extLst>
          </p:cNvPr>
          <p:cNvSpPr>
            <a:spLocks noGrp="1" noChangeArrowheads="1"/>
          </p:cNvSpPr>
          <p:nvPr>
            <p:ph type="body" idx="1"/>
          </p:nvPr>
        </p:nvSpPr>
        <p:spPr/>
        <p:txBody>
          <a:bodyPr/>
          <a:lstStyle/>
          <a:p>
            <a:pPr eaLnBrk="1" hangingPunct="1">
              <a:buFont typeface="Wingdings" panose="05000000000000000000" pitchFamily="2" charset="2"/>
              <a:buChar char="Ø"/>
            </a:pPr>
            <a:r>
              <a:rPr lang="en-US" altLang="en-US" sz="1600"/>
              <a:t>Around 20th century – Formaldehyde containing materials eg: formocresol and iodoform pastes were introduced.						</a:t>
            </a:r>
          </a:p>
          <a:p>
            <a:pPr eaLnBrk="1" hangingPunct="1">
              <a:buFont typeface="Wingdings" panose="05000000000000000000" pitchFamily="2" charset="2"/>
              <a:buChar char="Ø"/>
            </a:pPr>
            <a:r>
              <a:rPr lang="en-US" altLang="en-US" sz="1600"/>
              <a:t>Anti biotic containing medicaments eg: Grossman’s polyantibiotic paste and ledermix </a:t>
            </a:r>
            <a:br>
              <a:rPr lang="en-US" altLang="en-US" sz="1600"/>
            </a:br>
            <a:endParaRPr lang="en-US" altLang="en-US" sz="1600"/>
          </a:p>
          <a:p>
            <a:pPr eaLnBrk="1" hangingPunct="1">
              <a:buFont typeface="Wingdings" panose="05000000000000000000" pitchFamily="2" charset="2"/>
              <a:buChar char="Ø"/>
            </a:pPr>
            <a:r>
              <a:rPr lang="en-US" altLang="en-US" sz="1600"/>
              <a:t>Calcium hydroxide advocated since 1930 has gained popularity in the last three decades in all aspects of endodontics.</a:t>
            </a:r>
            <a:br>
              <a:rPr lang="en-US" altLang="en-US"/>
            </a:b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blinds(horizontal)">
                                      <p:cBhvr>
                                        <p:cTn id="7" dur="500"/>
                                        <p:tgtEl>
                                          <p:spTgt spid="3075">
                                            <p:txEl>
                                              <p:pRg st="0" end="0"/>
                                            </p:txEl>
                                          </p:spTgt>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animEffect transition="in" filter="blinds(horizontal)">
                                      <p:cBhvr>
                                        <p:cTn id="11" dur="1000"/>
                                        <p:tgtEl>
                                          <p:spTgt spid="3075">
                                            <p:txEl>
                                              <p:pRg st="1" end="1"/>
                                            </p:txEl>
                                          </p:spTgt>
                                        </p:tgtEl>
                                      </p:cBhvr>
                                    </p:animEffect>
                                  </p:childTnLst>
                                </p:cTn>
                              </p:par>
                            </p:childTnLst>
                          </p:cTn>
                        </p:par>
                        <p:par>
                          <p:cTn id="12" fill="hold" nodeType="afterGroup">
                            <p:stCondLst>
                              <p:cond delay="1500"/>
                            </p:stCondLst>
                            <p:childTnLst>
                              <p:par>
                                <p:cTn id="13" presetID="3" presetClass="entr" presetSubtype="10" fill="hold" nodeType="after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animEffect transition="in" filter="blinds(horizontal)">
                                      <p:cBhvr>
                                        <p:cTn id="15" dur="10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B5D05BE-3DC2-6BEE-F652-F5B11229F449}"/>
              </a:ext>
            </a:extLst>
          </p:cNvPr>
          <p:cNvSpPr>
            <a:spLocks noGrp="1" noChangeArrowheads="1"/>
          </p:cNvSpPr>
          <p:nvPr>
            <p:ph type="title"/>
          </p:nvPr>
        </p:nvSpPr>
        <p:spPr/>
        <p:txBody>
          <a:bodyPr/>
          <a:lstStyle/>
          <a:p>
            <a:pPr eaLnBrk="1" hangingPunct="1"/>
            <a:r>
              <a:rPr lang="en-US" altLang="en-US">
                <a:solidFill>
                  <a:schemeClr val="tx1"/>
                </a:solidFill>
              </a:rPr>
              <a:t>Functions</a:t>
            </a:r>
          </a:p>
        </p:txBody>
      </p:sp>
      <p:sp>
        <p:nvSpPr>
          <p:cNvPr id="4099" name="Rectangle 3">
            <a:extLst>
              <a:ext uri="{FF2B5EF4-FFF2-40B4-BE49-F238E27FC236}">
                <a16:creationId xmlns:a16="http://schemas.microsoft.com/office/drawing/2014/main" id="{F3D259C5-146C-BC35-5136-BDECA9ECAF2E}"/>
              </a:ext>
            </a:extLst>
          </p:cNvPr>
          <p:cNvSpPr>
            <a:spLocks noGrp="1" noChangeArrowheads="1"/>
          </p:cNvSpPr>
          <p:nvPr>
            <p:ph type="body" idx="1"/>
          </p:nvPr>
        </p:nvSpPr>
        <p:spPr/>
        <p:txBody>
          <a:bodyPr/>
          <a:lstStyle/>
          <a:p>
            <a:pPr marL="381000" indent="-381000">
              <a:lnSpc>
                <a:spcPct val="80000"/>
              </a:lnSpc>
              <a:buFont typeface="Wingdings" panose="05000000000000000000" pitchFamily="2" charset="2"/>
              <a:buChar char="Ø"/>
            </a:pPr>
            <a:r>
              <a:rPr lang="en-US" altLang="en-US" sz="1600" b="1"/>
              <a:t>Primary functions:</a:t>
            </a:r>
          </a:p>
          <a:p>
            <a:pPr marL="381000" indent="-381000">
              <a:lnSpc>
                <a:spcPct val="80000"/>
              </a:lnSpc>
            </a:pPr>
            <a:endParaRPr lang="en-US" altLang="en-US" sz="1600" b="1"/>
          </a:p>
          <a:p>
            <a:pPr marL="381000" indent="-381000">
              <a:lnSpc>
                <a:spcPct val="80000"/>
              </a:lnSpc>
              <a:buFontTx/>
              <a:buAutoNum type="arabicPeriod"/>
            </a:pPr>
            <a:r>
              <a:rPr lang="en-US" altLang="en-US" sz="1600"/>
              <a:t>Asepsis, anti sepsis &amp; disinfection:</a:t>
            </a:r>
            <a:br>
              <a:rPr lang="en-US" altLang="en-US" sz="1600"/>
            </a:br>
            <a:br>
              <a:rPr lang="en-US" altLang="en-US" sz="1600"/>
            </a:br>
            <a:endParaRPr lang="en-US" altLang="en-US" sz="1600"/>
          </a:p>
          <a:p>
            <a:pPr marL="381000" indent="-381000">
              <a:lnSpc>
                <a:spcPct val="80000"/>
              </a:lnSpc>
              <a:buFont typeface="Wingdings" panose="05000000000000000000" pitchFamily="2" charset="2"/>
              <a:buChar char="Ø"/>
            </a:pPr>
            <a:r>
              <a:rPr lang="en-US" altLang="en-US" sz="1600" b="1"/>
              <a:t>Secondary functions</a:t>
            </a:r>
          </a:p>
          <a:p>
            <a:pPr marL="381000" indent="-381000">
              <a:lnSpc>
                <a:spcPct val="80000"/>
              </a:lnSpc>
            </a:pPr>
            <a:endParaRPr lang="en-US" altLang="en-US" sz="1600" b="1"/>
          </a:p>
          <a:p>
            <a:pPr marL="381000" indent="-381000">
              <a:lnSpc>
                <a:spcPct val="80000"/>
              </a:lnSpc>
              <a:buFontTx/>
              <a:buAutoNum type="arabicPeriod"/>
            </a:pPr>
            <a:r>
              <a:rPr lang="en-US" altLang="en-US" sz="1600"/>
              <a:t>Induction of hard tissue formation</a:t>
            </a:r>
            <a:br>
              <a:rPr lang="en-US" altLang="en-US" sz="1600"/>
            </a:br>
            <a:endParaRPr lang="en-US" altLang="en-US" sz="1600"/>
          </a:p>
          <a:p>
            <a:pPr marL="381000" indent="-381000">
              <a:lnSpc>
                <a:spcPct val="80000"/>
              </a:lnSpc>
              <a:buFontTx/>
              <a:buAutoNum type="arabicPeriod"/>
            </a:pPr>
            <a:r>
              <a:rPr lang="en-US" altLang="en-US" sz="1600"/>
              <a:t>Pain control</a:t>
            </a:r>
            <a:br>
              <a:rPr lang="en-US" altLang="en-US" sz="1600"/>
            </a:br>
            <a:endParaRPr lang="en-US" altLang="en-US" sz="1600"/>
          </a:p>
          <a:p>
            <a:pPr marL="381000" indent="-381000">
              <a:lnSpc>
                <a:spcPct val="80000"/>
              </a:lnSpc>
              <a:buFontTx/>
              <a:buAutoNum type="arabicPeriod"/>
            </a:pPr>
            <a:r>
              <a:rPr lang="en-US" altLang="en-US" sz="1600"/>
              <a:t>Control of exudation &amp; bleeding</a:t>
            </a:r>
            <a:br>
              <a:rPr lang="en-US" altLang="en-US" sz="1600"/>
            </a:br>
            <a:endParaRPr lang="en-US" altLang="en-US" sz="1600"/>
          </a:p>
          <a:p>
            <a:pPr marL="381000" indent="-381000">
              <a:lnSpc>
                <a:spcPct val="80000"/>
              </a:lnSpc>
              <a:buFontTx/>
              <a:buAutoNum type="arabicPeriod"/>
            </a:pPr>
            <a:r>
              <a:rPr lang="en-US" altLang="en-US" sz="1600"/>
              <a:t>Control of inflammatory root resorption</a:t>
            </a:r>
          </a:p>
          <a:p>
            <a:pPr marL="381000" indent="-381000">
              <a:lnSpc>
                <a:spcPct val="80000"/>
              </a:lnSpc>
            </a:pPr>
            <a:endParaRPr lang="en-US" alt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7" dur="500"/>
                                        <p:tgtEl>
                                          <p:spTgt spid="4099">
                                            <p:txEl>
                                              <p:pRg st="0" end="0"/>
                                            </p:txEl>
                                          </p:spTgt>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animEffect transition="in" filter="blinds(horizontal)">
                                      <p:cBhvr>
                                        <p:cTn id="11" dur="1000"/>
                                        <p:tgtEl>
                                          <p:spTgt spid="4099">
                                            <p:txEl>
                                              <p:pRg st="2" end="2"/>
                                            </p:txEl>
                                          </p:spTgt>
                                        </p:tgtEl>
                                      </p:cBhvr>
                                    </p:animEffect>
                                  </p:childTnLst>
                                </p:cTn>
                              </p:par>
                            </p:childTnLst>
                          </p:cTn>
                        </p:par>
                        <p:par>
                          <p:cTn id="12" fill="hold" nodeType="afterGroup">
                            <p:stCondLst>
                              <p:cond delay="1500"/>
                            </p:stCondLst>
                            <p:childTnLst>
                              <p:par>
                                <p:cTn id="13" presetID="3" presetClass="entr" presetSubtype="10" fill="hold" nodeType="after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animEffect transition="in" filter="blinds(horizontal)">
                                      <p:cBhvr>
                                        <p:cTn id="15" dur="1000"/>
                                        <p:tgtEl>
                                          <p:spTgt spid="4099">
                                            <p:txEl>
                                              <p:pRg st="3" end="3"/>
                                            </p:txEl>
                                          </p:spTgt>
                                        </p:tgtEl>
                                      </p:cBhvr>
                                    </p:animEffect>
                                  </p:childTnLst>
                                </p:cTn>
                              </p:par>
                            </p:childTnLst>
                          </p:cTn>
                        </p:par>
                        <p:par>
                          <p:cTn id="16" fill="hold" nodeType="afterGroup">
                            <p:stCondLst>
                              <p:cond delay="2500"/>
                            </p:stCondLst>
                            <p:childTnLst>
                              <p:par>
                                <p:cTn id="17" presetID="3" presetClass="entr" presetSubtype="10" fill="hold" nodeType="afterEffect">
                                  <p:stCondLst>
                                    <p:cond delay="0"/>
                                  </p:stCondLst>
                                  <p:childTnLst>
                                    <p:set>
                                      <p:cBhvr>
                                        <p:cTn id="18" dur="1" fill="hold">
                                          <p:stCondLst>
                                            <p:cond delay="0"/>
                                          </p:stCondLst>
                                        </p:cTn>
                                        <p:tgtEl>
                                          <p:spTgt spid="4099">
                                            <p:txEl>
                                              <p:pRg st="5" end="5"/>
                                            </p:txEl>
                                          </p:spTgt>
                                        </p:tgtEl>
                                        <p:attrNameLst>
                                          <p:attrName>style.visibility</p:attrName>
                                        </p:attrNameLst>
                                      </p:cBhvr>
                                      <p:to>
                                        <p:strVal val="visible"/>
                                      </p:to>
                                    </p:set>
                                    <p:animEffect transition="in" filter="blinds(horizontal)">
                                      <p:cBhvr>
                                        <p:cTn id="19" dur="1000"/>
                                        <p:tgtEl>
                                          <p:spTgt spid="4099">
                                            <p:txEl>
                                              <p:pRg st="5" end="5"/>
                                            </p:txEl>
                                          </p:spTgt>
                                        </p:tgtEl>
                                      </p:cBhvr>
                                    </p:animEffect>
                                  </p:childTnLst>
                                </p:cTn>
                              </p:par>
                            </p:childTnLst>
                          </p:cTn>
                        </p:par>
                        <p:par>
                          <p:cTn id="20" fill="hold" nodeType="afterGroup">
                            <p:stCondLst>
                              <p:cond delay="3500"/>
                            </p:stCondLst>
                            <p:childTnLst>
                              <p:par>
                                <p:cTn id="21" presetID="3" presetClass="entr" presetSubtype="10" fill="hold" nodeType="afterEffect">
                                  <p:stCondLst>
                                    <p:cond delay="0"/>
                                  </p:stCondLst>
                                  <p:childTnLst>
                                    <p:set>
                                      <p:cBhvr>
                                        <p:cTn id="22" dur="1" fill="hold">
                                          <p:stCondLst>
                                            <p:cond delay="0"/>
                                          </p:stCondLst>
                                        </p:cTn>
                                        <p:tgtEl>
                                          <p:spTgt spid="4099">
                                            <p:txEl>
                                              <p:pRg st="6" end="6"/>
                                            </p:txEl>
                                          </p:spTgt>
                                        </p:tgtEl>
                                        <p:attrNameLst>
                                          <p:attrName>style.visibility</p:attrName>
                                        </p:attrNameLst>
                                      </p:cBhvr>
                                      <p:to>
                                        <p:strVal val="visible"/>
                                      </p:to>
                                    </p:set>
                                    <p:animEffect transition="in" filter="blinds(horizontal)">
                                      <p:cBhvr>
                                        <p:cTn id="23" dur="1000"/>
                                        <p:tgtEl>
                                          <p:spTgt spid="4099">
                                            <p:txEl>
                                              <p:pRg st="6" end="6"/>
                                            </p:txEl>
                                          </p:spTgt>
                                        </p:tgtEl>
                                      </p:cBhvr>
                                    </p:animEffect>
                                  </p:childTnLst>
                                </p:cTn>
                              </p:par>
                            </p:childTnLst>
                          </p:cTn>
                        </p:par>
                        <p:par>
                          <p:cTn id="24" fill="hold" nodeType="afterGroup">
                            <p:stCondLst>
                              <p:cond delay="4500"/>
                            </p:stCondLst>
                            <p:childTnLst>
                              <p:par>
                                <p:cTn id="25" presetID="3" presetClass="entr" presetSubtype="10" fill="hold" nodeType="afterEffect">
                                  <p:stCondLst>
                                    <p:cond delay="0"/>
                                  </p:stCondLst>
                                  <p:childTnLst>
                                    <p:set>
                                      <p:cBhvr>
                                        <p:cTn id="26" dur="1" fill="hold">
                                          <p:stCondLst>
                                            <p:cond delay="0"/>
                                          </p:stCondLst>
                                        </p:cTn>
                                        <p:tgtEl>
                                          <p:spTgt spid="4099">
                                            <p:txEl>
                                              <p:pRg st="7" end="7"/>
                                            </p:txEl>
                                          </p:spTgt>
                                        </p:tgtEl>
                                        <p:attrNameLst>
                                          <p:attrName>style.visibility</p:attrName>
                                        </p:attrNameLst>
                                      </p:cBhvr>
                                      <p:to>
                                        <p:strVal val="visible"/>
                                      </p:to>
                                    </p:set>
                                    <p:animEffect transition="in" filter="blinds(horizontal)">
                                      <p:cBhvr>
                                        <p:cTn id="27" dur="1000"/>
                                        <p:tgtEl>
                                          <p:spTgt spid="4099">
                                            <p:txEl>
                                              <p:pRg st="7" end="7"/>
                                            </p:txEl>
                                          </p:spTgt>
                                        </p:tgtEl>
                                      </p:cBhvr>
                                    </p:animEffect>
                                  </p:childTnLst>
                                </p:cTn>
                              </p:par>
                            </p:childTnLst>
                          </p:cTn>
                        </p:par>
                        <p:par>
                          <p:cTn id="28" fill="hold" nodeType="afterGroup">
                            <p:stCondLst>
                              <p:cond delay="5500"/>
                            </p:stCondLst>
                            <p:childTnLst>
                              <p:par>
                                <p:cTn id="29" presetID="3" presetClass="entr" presetSubtype="10" fill="hold" nodeType="afterEffect">
                                  <p:stCondLst>
                                    <p:cond delay="0"/>
                                  </p:stCondLst>
                                  <p:childTnLst>
                                    <p:set>
                                      <p:cBhvr>
                                        <p:cTn id="30" dur="1" fill="hold">
                                          <p:stCondLst>
                                            <p:cond delay="0"/>
                                          </p:stCondLst>
                                        </p:cTn>
                                        <p:tgtEl>
                                          <p:spTgt spid="4099">
                                            <p:txEl>
                                              <p:pRg st="8" end="8"/>
                                            </p:txEl>
                                          </p:spTgt>
                                        </p:tgtEl>
                                        <p:attrNameLst>
                                          <p:attrName>style.visibility</p:attrName>
                                        </p:attrNameLst>
                                      </p:cBhvr>
                                      <p:to>
                                        <p:strVal val="visible"/>
                                      </p:to>
                                    </p:set>
                                    <p:animEffect transition="in" filter="blinds(horizontal)">
                                      <p:cBhvr>
                                        <p:cTn id="31" dur="1000"/>
                                        <p:tgtEl>
                                          <p:spTgt spid="40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7682454-8929-7C62-D2DC-B198385882C8}"/>
              </a:ext>
            </a:extLst>
          </p:cNvPr>
          <p:cNvSpPr>
            <a:spLocks noGrp="1" noChangeArrowheads="1"/>
          </p:cNvSpPr>
          <p:nvPr>
            <p:ph type="title"/>
          </p:nvPr>
        </p:nvSpPr>
        <p:spPr/>
        <p:txBody>
          <a:bodyPr/>
          <a:lstStyle/>
          <a:p>
            <a:pPr eaLnBrk="1" hangingPunct="1"/>
            <a:r>
              <a:rPr lang="en-US" altLang="en-US" sz="4000"/>
              <a:t>Ideal requisites of intra canal medicaments</a:t>
            </a:r>
            <a:br>
              <a:rPr lang="en-US" altLang="en-US" sz="4000"/>
            </a:br>
            <a:endParaRPr lang="en-US" altLang="en-US" sz="4000"/>
          </a:p>
        </p:txBody>
      </p:sp>
      <p:sp>
        <p:nvSpPr>
          <p:cNvPr id="5123" name="Rectangle 3">
            <a:extLst>
              <a:ext uri="{FF2B5EF4-FFF2-40B4-BE49-F238E27FC236}">
                <a16:creationId xmlns:a16="http://schemas.microsoft.com/office/drawing/2014/main" id="{A2DD3397-B328-DA5F-A80B-F789A055444F}"/>
              </a:ext>
            </a:extLst>
          </p:cNvPr>
          <p:cNvSpPr>
            <a:spLocks noGrp="1" noChangeArrowheads="1"/>
          </p:cNvSpPr>
          <p:nvPr>
            <p:ph type="body" idx="1"/>
          </p:nvPr>
        </p:nvSpPr>
        <p:spPr/>
        <p:txBody>
          <a:bodyPr/>
          <a:lstStyle/>
          <a:p>
            <a:pPr eaLnBrk="1" hangingPunct="1">
              <a:buFont typeface="Wingdings" panose="05000000000000000000" pitchFamily="2" charset="2"/>
              <a:buChar char="Ø"/>
            </a:pPr>
            <a:r>
              <a:rPr lang="en-US" altLang="en-US" sz="1600"/>
              <a:t>Effective germicide &amp; fungicide</a:t>
            </a:r>
          </a:p>
          <a:p>
            <a:pPr eaLnBrk="1" hangingPunct="1">
              <a:buFont typeface="Wingdings" panose="05000000000000000000" pitchFamily="2" charset="2"/>
              <a:buChar char="Ø"/>
            </a:pPr>
            <a:r>
              <a:rPr lang="en-US" altLang="en-US" sz="1600"/>
              <a:t>Non irritating to periapical tissues</a:t>
            </a:r>
          </a:p>
          <a:p>
            <a:pPr eaLnBrk="1" hangingPunct="1">
              <a:buFont typeface="Wingdings" panose="05000000000000000000" pitchFamily="2" charset="2"/>
              <a:buChar char="Ø"/>
            </a:pPr>
            <a:r>
              <a:rPr lang="en-US" altLang="en-US" sz="1600"/>
              <a:t>Stable in solution form</a:t>
            </a:r>
          </a:p>
          <a:p>
            <a:pPr eaLnBrk="1" hangingPunct="1">
              <a:buFont typeface="Wingdings" panose="05000000000000000000" pitchFamily="2" charset="2"/>
              <a:buChar char="Ø"/>
            </a:pPr>
            <a:r>
              <a:rPr lang="en-US" altLang="en-US" sz="1600"/>
              <a:t>Prolonged antimicrobial action</a:t>
            </a:r>
          </a:p>
          <a:p>
            <a:pPr eaLnBrk="1" hangingPunct="1">
              <a:buFont typeface="Wingdings" panose="05000000000000000000" pitchFamily="2" charset="2"/>
              <a:buChar char="Ø"/>
            </a:pPr>
            <a:r>
              <a:rPr lang="en-US" altLang="en-US" sz="1600"/>
              <a:t>Remain active in presence of blood &amp; pus etc.</a:t>
            </a:r>
          </a:p>
          <a:p>
            <a:pPr eaLnBrk="1" hangingPunct="1">
              <a:buFont typeface="Wingdings" panose="05000000000000000000" pitchFamily="2" charset="2"/>
              <a:buChar char="Ø"/>
            </a:pPr>
            <a:r>
              <a:rPr lang="en-US" altLang="en-US" sz="1600"/>
              <a:t>Low surface tension</a:t>
            </a:r>
          </a:p>
          <a:p>
            <a:pPr eaLnBrk="1" hangingPunct="1">
              <a:buFont typeface="Wingdings" panose="05000000000000000000" pitchFamily="2" charset="2"/>
              <a:buChar char="Ø"/>
            </a:pPr>
            <a:r>
              <a:rPr lang="en-US" altLang="en-US" sz="1600"/>
              <a:t>Should not interfere with repair of periapical tissue</a:t>
            </a:r>
          </a:p>
          <a:p>
            <a:pPr eaLnBrk="1" hangingPunct="1">
              <a:buFont typeface="Wingdings" panose="05000000000000000000" pitchFamily="2" charset="2"/>
              <a:buChar char="Ø"/>
            </a:pPr>
            <a:r>
              <a:rPr lang="en-US" altLang="en-US" sz="1600"/>
              <a:t>Not stain tooth</a:t>
            </a:r>
          </a:p>
          <a:p>
            <a:pPr eaLnBrk="1" hangingPunct="1">
              <a:buFont typeface="Wingdings" panose="05000000000000000000" pitchFamily="2" charset="2"/>
              <a:buChar char="Ø"/>
            </a:pPr>
            <a:r>
              <a:rPr lang="en-US" altLang="en-US" sz="1600"/>
              <a:t>Should be capable of inactivation in culture media</a:t>
            </a:r>
          </a:p>
          <a:p>
            <a:pPr eaLnBrk="1" hangingPunct="1">
              <a:buFont typeface="Wingdings" panose="05000000000000000000" pitchFamily="2" charset="2"/>
              <a:buChar char="Ø"/>
            </a:pPr>
            <a:r>
              <a:rPr lang="en-US" altLang="en-US" sz="1600"/>
              <a:t>Not induce all-medicated immune response</a:t>
            </a:r>
          </a:p>
          <a:p>
            <a:pPr eaLnBrk="1" hangingPunct="1">
              <a:buFont typeface="Wingdings" panose="05000000000000000000" pitchFamily="2" charset="2"/>
              <a:buChar char="Ø"/>
            </a:pPr>
            <a:endParaRPr lang="en-US" alt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linds(horizontal)">
                                      <p:cBhvr>
                                        <p:cTn id="7" dur="500"/>
                                        <p:tgtEl>
                                          <p:spTgt spid="5123">
                                            <p:txEl>
                                              <p:pRg st="0" end="0"/>
                                            </p:txEl>
                                          </p:spTgt>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animEffect transition="in" filter="blinds(horizontal)">
                                      <p:cBhvr>
                                        <p:cTn id="11" dur="1000"/>
                                        <p:tgtEl>
                                          <p:spTgt spid="5123">
                                            <p:txEl>
                                              <p:pRg st="1" end="1"/>
                                            </p:txEl>
                                          </p:spTgt>
                                        </p:tgtEl>
                                      </p:cBhvr>
                                    </p:animEffect>
                                  </p:childTnLst>
                                </p:cTn>
                              </p:par>
                            </p:childTnLst>
                          </p:cTn>
                        </p:par>
                        <p:par>
                          <p:cTn id="12" fill="hold" nodeType="afterGroup">
                            <p:stCondLst>
                              <p:cond delay="1500"/>
                            </p:stCondLst>
                            <p:childTnLst>
                              <p:par>
                                <p:cTn id="13" presetID="3" presetClass="entr" presetSubtype="10" fill="hold" nodeType="after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animEffect transition="in" filter="blinds(horizontal)">
                                      <p:cBhvr>
                                        <p:cTn id="15" dur="1000"/>
                                        <p:tgtEl>
                                          <p:spTgt spid="5123">
                                            <p:txEl>
                                              <p:pRg st="2" end="2"/>
                                            </p:txEl>
                                          </p:spTgt>
                                        </p:tgtEl>
                                      </p:cBhvr>
                                    </p:animEffect>
                                  </p:childTnLst>
                                </p:cTn>
                              </p:par>
                            </p:childTnLst>
                          </p:cTn>
                        </p:par>
                        <p:par>
                          <p:cTn id="16" fill="hold" nodeType="afterGroup">
                            <p:stCondLst>
                              <p:cond delay="2500"/>
                            </p:stCondLst>
                            <p:childTnLst>
                              <p:par>
                                <p:cTn id="17" presetID="3" presetClass="entr" presetSubtype="10" fill="hold" nodeType="after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animEffect transition="in" filter="blinds(horizontal)">
                                      <p:cBhvr>
                                        <p:cTn id="19" dur="1000"/>
                                        <p:tgtEl>
                                          <p:spTgt spid="5123">
                                            <p:txEl>
                                              <p:pRg st="3" end="3"/>
                                            </p:txEl>
                                          </p:spTgt>
                                        </p:tgtEl>
                                      </p:cBhvr>
                                    </p:animEffect>
                                  </p:childTnLst>
                                </p:cTn>
                              </p:par>
                            </p:childTnLst>
                          </p:cTn>
                        </p:par>
                        <p:par>
                          <p:cTn id="20" fill="hold" nodeType="afterGroup">
                            <p:stCondLst>
                              <p:cond delay="3500"/>
                            </p:stCondLst>
                            <p:childTnLst>
                              <p:par>
                                <p:cTn id="21" presetID="3" presetClass="entr" presetSubtype="10" fill="hold" nodeType="after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animEffect transition="in" filter="blinds(horizontal)">
                                      <p:cBhvr>
                                        <p:cTn id="23" dur="1000"/>
                                        <p:tgtEl>
                                          <p:spTgt spid="5123">
                                            <p:txEl>
                                              <p:pRg st="4" end="4"/>
                                            </p:txEl>
                                          </p:spTgt>
                                        </p:tgtEl>
                                      </p:cBhvr>
                                    </p:animEffect>
                                  </p:childTnLst>
                                </p:cTn>
                              </p:par>
                            </p:childTnLst>
                          </p:cTn>
                        </p:par>
                        <p:par>
                          <p:cTn id="24" fill="hold" nodeType="afterGroup">
                            <p:stCondLst>
                              <p:cond delay="4500"/>
                            </p:stCondLst>
                            <p:childTnLst>
                              <p:par>
                                <p:cTn id="25" presetID="3" presetClass="entr" presetSubtype="10" fill="hold" nodeType="after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animEffect transition="in" filter="blinds(horizontal)">
                                      <p:cBhvr>
                                        <p:cTn id="27" dur="1000"/>
                                        <p:tgtEl>
                                          <p:spTgt spid="5123">
                                            <p:txEl>
                                              <p:pRg st="5" end="5"/>
                                            </p:txEl>
                                          </p:spTgt>
                                        </p:tgtEl>
                                      </p:cBhvr>
                                    </p:animEffect>
                                  </p:childTnLst>
                                </p:cTn>
                              </p:par>
                            </p:childTnLst>
                          </p:cTn>
                        </p:par>
                        <p:par>
                          <p:cTn id="28" fill="hold" nodeType="afterGroup">
                            <p:stCondLst>
                              <p:cond delay="5500"/>
                            </p:stCondLst>
                            <p:childTnLst>
                              <p:par>
                                <p:cTn id="29" presetID="3" presetClass="entr" presetSubtype="10" fill="hold" nodeType="afterEffect">
                                  <p:stCondLst>
                                    <p:cond delay="0"/>
                                  </p:stCondLst>
                                  <p:childTnLst>
                                    <p:set>
                                      <p:cBhvr>
                                        <p:cTn id="30" dur="1" fill="hold">
                                          <p:stCondLst>
                                            <p:cond delay="0"/>
                                          </p:stCondLst>
                                        </p:cTn>
                                        <p:tgtEl>
                                          <p:spTgt spid="5123">
                                            <p:txEl>
                                              <p:pRg st="6" end="6"/>
                                            </p:txEl>
                                          </p:spTgt>
                                        </p:tgtEl>
                                        <p:attrNameLst>
                                          <p:attrName>style.visibility</p:attrName>
                                        </p:attrNameLst>
                                      </p:cBhvr>
                                      <p:to>
                                        <p:strVal val="visible"/>
                                      </p:to>
                                    </p:set>
                                    <p:animEffect transition="in" filter="blinds(horizontal)">
                                      <p:cBhvr>
                                        <p:cTn id="31" dur="1000"/>
                                        <p:tgtEl>
                                          <p:spTgt spid="5123">
                                            <p:txEl>
                                              <p:pRg st="6" end="6"/>
                                            </p:txEl>
                                          </p:spTgt>
                                        </p:tgtEl>
                                      </p:cBhvr>
                                    </p:animEffect>
                                  </p:childTnLst>
                                </p:cTn>
                              </p:par>
                            </p:childTnLst>
                          </p:cTn>
                        </p:par>
                        <p:par>
                          <p:cTn id="32" fill="hold" nodeType="afterGroup">
                            <p:stCondLst>
                              <p:cond delay="6500"/>
                            </p:stCondLst>
                            <p:childTnLst>
                              <p:par>
                                <p:cTn id="33" presetID="3" presetClass="entr" presetSubtype="10" fill="hold" nodeType="afterEffect">
                                  <p:stCondLst>
                                    <p:cond delay="0"/>
                                  </p:stCondLst>
                                  <p:childTnLst>
                                    <p:set>
                                      <p:cBhvr>
                                        <p:cTn id="34" dur="1" fill="hold">
                                          <p:stCondLst>
                                            <p:cond delay="0"/>
                                          </p:stCondLst>
                                        </p:cTn>
                                        <p:tgtEl>
                                          <p:spTgt spid="5123">
                                            <p:txEl>
                                              <p:pRg st="7" end="7"/>
                                            </p:txEl>
                                          </p:spTgt>
                                        </p:tgtEl>
                                        <p:attrNameLst>
                                          <p:attrName>style.visibility</p:attrName>
                                        </p:attrNameLst>
                                      </p:cBhvr>
                                      <p:to>
                                        <p:strVal val="visible"/>
                                      </p:to>
                                    </p:set>
                                    <p:animEffect transition="in" filter="blinds(horizontal)">
                                      <p:cBhvr>
                                        <p:cTn id="35" dur="1000"/>
                                        <p:tgtEl>
                                          <p:spTgt spid="5123">
                                            <p:txEl>
                                              <p:pRg st="7" end="7"/>
                                            </p:txEl>
                                          </p:spTgt>
                                        </p:tgtEl>
                                      </p:cBhvr>
                                    </p:animEffect>
                                  </p:childTnLst>
                                </p:cTn>
                              </p:par>
                            </p:childTnLst>
                          </p:cTn>
                        </p:par>
                        <p:par>
                          <p:cTn id="36" fill="hold" nodeType="afterGroup">
                            <p:stCondLst>
                              <p:cond delay="7500"/>
                            </p:stCondLst>
                            <p:childTnLst>
                              <p:par>
                                <p:cTn id="37" presetID="3" presetClass="entr" presetSubtype="10" fill="hold" nodeType="afterEffect">
                                  <p:stCondLst>
                                    <p:cond delay="0"/>
                                  </p:stCondLst>
                                  <p:childTnLst>
                                    <p:set>
                                      <p:cBhvr>
                                        <p:cTn id="38" dur="1" fill="hold">
                                          <p:stCondLst>
                                            <p:cond delay="0"/>
                                          </p:stCondLst>
                                        </p:cTn>
                                        <p:tgtEl>
                                          <p:spTgt spid="5123">
                                            <p:txEl>
                                              <p:pRg st="8" end="8"/>
                                            </p:txEl>
                                          </p:spTgt>
                                        </p:tgtEl>
                                        <p:attrNameLst>
                                          <p:attrName>style.visibility</p:attrName>
                                        </p:attrNameLst>
                                      </p:cBhvr>
                                      <p:to>
                                        <p:strVal val="visible"/>
                                      </p:to>
                                    </p:set>
                                    <p:animEffect transition="in" filter="blinds(horizontal)">
                                      <p:cBhvr>
                                        <p:cTn id="39" dur="1000"/>
                                        <p:tgtEl>
                                          <p:spTgt spid="5123">
                                            <p:txEl>
                                              <p:pRg st="8" end="8"/>
                                            </p:txEl>
                                          </p:spTgt>
                                        </p:tgtEl>
                                      </p:cBhvr>
                                    </p:animEffect>
                                  </p:childTnLst>
                                </p:cTn>
                              </p:par>
                            </p:childTnLst>
                          </p:cTn>
                        </p:par>
                        <p:par>
                          <p:cTn id="40" fill="hold" nodeType="afterGroup">
                            <p:stCondLst>
                              <p:cond delay="8500"/>
                            </p:stCondLst>
                            <p:childTnLst>
                              <p:par>
                                <p:cTn id="41" presetID="3" presetClass="entr" presetSubtype="10" fill="hold" nodeType="afterEffect">
                                  <p:stCondLst>
                                    <p:cond delay="0"/>
                                  </p:stCondLst>
                                  <p:childTnLst>
                                    <p:set>
                                      <p:cBhvr>
                                        <p:cTn id="42" dur="1" fill="hold">
                                          <p:stCondLst>
                                            <p:cond delay="0"/>
                                          </p:stCondLst>
                                        </p:cTn>
                                        <p:tgtEl>
                                          <p:spTgt spid="5123">
                                            <p:txEl>
                                              <p:pRg st="9" end="9"/>
                                            </p:txEl>
                                          </p:spTgt>
                                        </p:tgtEl>
                                        <p:attrNameLst>
                                          <p:attrName>style.visibility</p:attrName>
                                        </p:attrNameLst>
                                      </p:cBhvr>
                                      <p:to>
                                        <p:strVal val="visible"/>
                                      </p:to>
                                    </p:set>
                                    <p:animEffect transition="in" filter="blinds(horizontal)">
                                      <p:cBhvr>
                                        <p:cTn id="43" dur="1000"/>
                                        <p:tgtEl>
                                          <p:spTgt spid="51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616F1D0-0E00-1FD9-704C-02BFF4B3EC0E}"/>
              </a:ext>
            </a:extLst>
          </p:cNvPr>
          <p:cNvSpPr>
            <a:spLocks noGrp="1" noChangeArrowheads="1"/>
          </p:cNvSpPr>
          <p:nvPr>
            <p:ph type="title"/>
          </p:nvPr>
        </p:nvSpPr>
        <p:spPr/>
        <p:txBody>
          <a:bodyPr/>
          <a:lstStyle/>
          <a:p>
            <a:pPr eaLnBrk="1" hangingPunct="1"/>
            <a:r>
              <a:rPr lang="en-US" altLang="en-US">
                <a:solidFill>
                  <a:schemeClr val="tx1"/>
                </a:solidFill>
              </a:rPr>
              <a:t>Various intra canal medicaments used</a:t>
            </a:r>
            <a:br>
              <a:rPr lang="en-US" altLang="en-US">
                <a:solidFill>
                  <a:schemeClr val="tx1"/>
                </a:solidFill>
              </a:rPr>
            </a:br>
            <a:endParaRPr lang="en-US" altLang="en-US">
              <a:solidFill>
                <a:schemeClr val="tx1"/>
              </a:solidFill>
            </a:endParaRPr>
          </a:p>
        </p:txBody>
      </p:sp>
      <p:sp>
        <p:nvSpPr>
          <p:cNvPr id="7171" name="Rectangle 3">
            <a:extLst>
              <a:ext uri="{FF2B5EF4-FFF2-40B4-BE49-F238E27FC236}">
                <a16:creationId xmlns:a16="http://schemas.microsoft.com/office/drawing/2014/main" id="{AD2E9180-C877-18ED-B7FF-15C6557ACAA4}"/>
              </a:ext>
            </a:extLst>
          </p:cNvPr>
          <p:cNvSpPr>
            <a:spLocks noGrp="1" noChangeArrowheads="1"/>
          </p:cNvSpPr>
          <p:nvPr>
            <p:ph type="body" idx="1"/>
          </p:nvPr>
        </p:nvSpPr>
        <p:spPr/>
        <p:txBody>
          <a:bodyPr>
            <a:normAutofit fontScale="92500" lnSpcReduction="20000"/>
          </a:bodyPr>
          <a:lstStyle/>
          <a:p>
            <a:pPr marL="508000" indent="-508000">
              <a:lnSpc>
                <a:spcPct val="80000"/>
              </a:lnSpc>
              <a:buFontTx/>
              <a:buAutoNum type="romanUcPeriod"/>
              <a:tabLst>
                <a:tab pos="1485900" algn="l"/>
              </a:tabLst>
            </a:pPr>
            <a:r>
              <a:rPr lang="en-US" altLang="en-US" sz="1600"/>
              <a:t>Essential oils-eugenol</a:t>
            </a:r>
          </a:p>
          <a:p>
            <a:pPr marL="508000" indent="-508000">
              <a:lnSpc>
                <a:spcPct val="80000"/>
              </a:lnSpc>
              <a:buFontTx/>
              <a:buAutoNum type="romanUcPeriod"/>
              <a:tabLst>
                <a:tab pos="1485900" algn="l"/>
              </a:tabLst>
            </a:pPr>
            <a:r>
              <a:rPr lang="en-US" altLang="en-US" sz="1600"/>
              <a:t>Phenolic compounds 	</a:t>
            </a:r>
          </a:p>
          <a:p>
            <a:pPr marL="1079500" lvl="1" indent="-508000">
              <a:lnSpc>
                <a:spcPct val="80000"/>
              </a:lnSpc>
              <a:buFontTx/>
              <a:buAutoNum type="romanLcPeriod"/>
              <a:tabLst>
                <a:tab pos="1485900" algn="l"/>
              </a:tabLst>
            </a:pPr>
            <a:r>
              <a:rPr lang="en-US" altLang="en-US" sz="1600"/>
              <a:t>Phenol</a:t>
            </a:r>
          </a:p>
          <a:p>
            <a:pPr marL="1079500" lvl="1" indent="-508000">
              <a:lnSpc>
                <a:spcPct val="80000"/>
              </a:lnSpc>
              <a:buFontTx/>
              <a:buAutoNum type="romanLcPeriod"/>
              <a:tabLst>
                <a:tab pos="1485900" algn="l"/>
              </a:tabLst>
            </a:pPr>
            <a:r>
              <a:rPr lang="en-US" altLang="en-US" sz="1600"/>
              <a:t>Paramonochlor or para-chlorophenol</a:t>
            </a:r>
          </a:p>
          <a:p>
            <a:pPr marL="1079500" lvl="1" indent="-508000">
              <a:lnSpc>
                <a:spcPct val="80000"/>
              </a:lnSpc>
              <a:buFontTx/>
              <a:buAutoNum type="romanLcPeriod"/>
              <a:tabLst>
                <a:tab pos="1485900" algn="l"/>
              </a:tabLst>
            </a:pPr>
            <a:r>
              <a:rPr lang="en-US" altLang="en-US" sz="1600"/>
              <a:t>Camphorated para-chlorophenol</a:t>
            </a:r>
          </a:p>
          <a:p>
            <a:pPr marL="1079500" lvl="1" indent="-508000">
              <a:lnSpc>
                <a:spcPct val="80000"/>
              </a:lnSpc>
              <a:buFontTx/>
              <a:buAutoNum type="romanLcPeriod"/>
              <a:tabLst>
                <a:tab pos="1485900" algn="l"/>
              </a:tabLst>
            </a:pPr>
            <a:r>
              <a:rPr lang="en-US" altLang="en-US" sz="1600"/>
              <a:t>Cresatin</a:t>
            </a:r>
          </a:p>
          <a:p>
            <a:pPr marL="1079500" lvl="1" indent="-508000">
              <a:lnSpc>
                <a:spcPct val="80000"/>
              </a:lnSpc>
              <a:buFontTx/>
              <a:buAutoNum type="romanLcPeriod"/>
              <a:tabLst>
                <a:tab pos="1485900" algn="l"/>
              </a:tabLst>
            </a:pPr>
            <a:r>
              <a:rPr lang="en-US" altLang="en-US" sz="1600"/>
              <a:t>Aldehydes</a:t>
            </a:r>
          </a:p>
          <a:p>
            <a:pPr marL="1600200" lvl="2" indent="-406400">
              <a:lnSpc>
                <a:spcPct val="80000"/>
              </a:lnSpc>
              <a:buFontTx/>
              <a:buAutoNum type="alphaLcPeriod"/>
              <a:tabLst>
                <a:tab pos="1485900" algn="l"/>
              </a:tabLst>
            </a:pPr>
            <a:r>
              <a:rPr lang="en-US" altLang="en-US" sz="1600"/>
              <a:t>Formocresol</a:t>
            </a:r>
          </a:p>
          <a:p>
            <a:pPr marL="1600200" lvl="2" indent="-406400">
              <a:lnSpc>
                <a:spcPct val="80000"/>
              </a:lnSpc>
              <a:buFontTx/>
              <a:buAutoNum type="alphaLcPeriod"/>
              <a:tabLst>
                <a:tab pos="1485900" algn="l"/>
              </a:tabLst>
            </a:pPr>
            <a:r>
              <a:rPr lang="en-US" altLang="en-US" sz="1600"/>
              <a:t>Paraformaldehyde</a:t>
            </a:r>
          </a:p>
          <a:p>
            <a:pPr marL="1600200" lvl="2" indent="-406400">
              <a:lnSpc>
                <a:spcPct val="80000"/>
              </a:lnSpc>
              <a:buFontTx/>
              <a:buAutoNum type="alphaLcPeriod"/>
              <a:tabLst>
                <a:tab pos="1485900" algn="l"/>
              </a:tabLst>
            </a:pPr>
            <a:r>
              <a:rPr lang="en-US" altLang="en-US" sz="1600"/>
              <a:t>Glutaraldehyde</a:t>
            </a:r>
          </a:p>
          <a:p>
            <a:pPr marL="508000" indent="-508000">
              <a:lnSpc>
                <a:spcPct val="80000"/>
              </a:lnSpc>
              <a:buFontTx/>
              <a:buAutoNum type="romanUcPeriod" startAt="3"/>
              <a:tabLst>
                <a:tab pos="1485900" algn="l"/>
              </a:tabLst>
            </a:pPr>
            <a:r>
              <a:rPr lang="en-US" altLang="en-US" sz="1600"/>
              <a:t>Calcium Hydroxide</a:t>
            </a:r>
          </a:p>
          <a:p>
            <a:pPr marL="508000" indent="-508000">
              <a:lnSpc>
                <a:spcPct val="80000"/>
              </a:lnSpc>
              <a:buFontTx/>
              <a:buAutoNum type="romanUcPeriod" startAt="3"/>
              <a:tabLst>
                <a:tab pos="1485900" algn="l"/>
              </a:tabLst>
            </a:pPr>
            <a:r>
              <a:rPr lang="en-US" altLang="en-US" sz="1600"/>
              <a:t>Halogens </a:t>
            </a:r>
          </a:p>
          <a:p>
            <a:pPr marL="1079500" lvl="1" indent="-508000">
              <a:lnSpc>
                <a:spcPct val="80000"/>
              </a:lnSpc>
              <a:buFontTx/>
              <a:buAutoNum type="romanLcPeriod"/>
              <a:tabLst>
                <a:tab pos="1485900" algn="l"/>
              </a:tabLst>
            </a:pPr>
            <a:r>
              <a:rPr lang="en-US" altLang="en-US" sz="1600"/>
              <a:t>Chlorine-sodium hypochlorite</a:t>
            </a:r>
          </a:p>
          <a:p>
            <a:pPr marL="1079500" lvl="1" indent="-508000">
              <a:lnSpc>
                <a:spcPct val="80000"/>
              </a:lnSpc>
              <a:buFontTx/>
              <a:buAutoNum type="romanLcPeriod"/>
              <a:tabLst>
                <a:tab pos="1485900" algn="l"/>
              </a:tabLst>
            </a:pPr>
            <a:r>
              <a:rPr lang="en-US" altLang="en-US" sz="1600"/>
              <a:t>Iodine</a:t>
            </a:r>
          </a:p>
          <a:p>
            <a:pPr marL="508000" indent="-508000">
              <a:lnSpc>
                <a:spcPct val="80000"/>
              </a:lnSpc>
              <a:buFontTx/>
              <a:buAutoNum type="romanUcPeriod" startAt="5"/>
              <a:tabLst>
                <a:tab pos="1485900" algn="l"/>
              </a:tabLst>
            </a:pPr>
            <a:r>
              <a:rPr lang="en-US" altLang="en-US" sz="1600"/>
              <a:t>Chlorhexidine gluconate</a:t>
            </a:r>
          </a:p>
          <a:p>
            <a:pPr marL="508000" indent="-508000">
              <a:lnSpc>
                <a:spcPct val="80000"/>
              </a:lnSpc>
              <a:buFontTx/>
              <a:buAutoNum type="romanUcPeriod" startAt="5"/>
              <a:tabLst>
                <a:tab pos="1485900" algn="l"/>
              </a:tabLst>
            </a:pPr>
            <a:r>
              <a:rPr lang="en-US" altLang="en-US" sz="1600"/>
              <a:t>Antibiotics</a:t>
            </a:r>
          </a:p>
          <a:p>
            <a:pPr marL="508000" indent="-508000">
              <a:lnSpc>
                <a:spcPct val="80000"/>
              </a:lnSpc>
              <a:buFontTx/>
              <a:buAutoNum type="romanUcPeriod" startAt="5"/>
              <a:tabLst>
                <a:tab pos="1485900" algn="l"/>
              </a:tabLst>
            </a:pPr>
            <a:r>
              <a:rPr lang="en-US" altLang="en-US" sz="1600"/>
              <a:t>Corticosteroid-antibiotic combination</a:t>
            </a:r>
          </a:p>
          <a:p>
            <a:pPr marL="508000" indent="-508000">
              <a:lnSpc>
                <a:spcPct val="80000"/>
              </a:lnSpc>
              <a:buFontTx/>
              <a:buAutoNum type="romanUcPeriod" startAt="5"/>
              <a:tabLst>
                <a:tab pos="1485900" algn="l"/>
              </a:tabLst>
            </a:pPr>
            <a:r>
              <a:rPr lang="en-US" altLang="en-US" sz="1600"/>
              <a:t>Quaternary Ammonium Compounds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linds(horizontal)">
                                      <p:cBhvr>
                                        <p:cTn id="7" dur="500"/>
                                        <p:tgtEl>
                                          <p:spTgt spid="7171">
                                            <p:txEl>
                                              <p:pRg st="0" end="0"/>
                                            </p:txEl>
                                          </p:spTgt>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animEffect transition="in" filter="blinds(horizontal)">
                                      <p:cBhvr>
                                        <p:cTn id="11" dur="1000"/>
                                        <p:tgtEl>
                                          <p:spTgt spid="7171">
                                            <p:txEl>
                                              <p:pRg st="1" end="1"/>
                                            </p:txEl>
                                          </p:spTgt>
                                        </p:tgtEl>
                                      </p:cBhvr>
                                    </p:animEffect>
                                  </p:childTnLst>
                                </p:cTn>
                              </p:par>
                            </p:childTnLst>
                          </p:cTn>
                        </p:par>
                        <p:par>
                          <p:cTn id="12" fill="hold" nodeType="afterGroup">
                            <p:stCondLst>
                              <p:cond delay="1500"/>
                            </p:stCondLst>
                            <p:childTnLst>
                              <p:par>
                                <p:cTn id="13" presetID="3" presetClass="entr" presetSubtype="10" fill="hold" nodeType="after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animEffect transition="in" filter="blinds(horizontal)">
                                      <p:cBhvr>
                                        <p:cTn id="15" dur="1000"/>
                                        <p:tgtEl>
                                          <p:spTgt spid="7171">
                                            <p:txEl>
                                              <p:pRg st="2" end="2"/>
                                            </p:txEl>
                                          </p:spTgt>
                                        </p:tgtEl>
                                      </p:cBhvr>
                                    </p:animEffect>
                                  </p:childTnLst>
                                </p:cTn>
                              </p:par>
                            </p:childTnLst>
                          </p:cTn>
                        </p:par>
                        <p:par>
                          <p:cTn id="16" fill="hold" nodeType="afterGroup">
                            <p:stCondLst>
                              <p:cond delay="2500"/>
                            </p:stCondLst>
                            <p:childTnLst>
                              <p:par>
                                <p:cTn id="17" presetID="3" presetClass="entr" presetSubtype="10" fill="hold" nodeType="after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Effect transition="in" filter="blinds(horizontal)">
                                      <p:cBhvr>
                                        <p:cTn id="19" dur="1000"/>
                                        <p:tgtEl>
                                          <p:spTgt spid="7171">
                                            <p:txEl>
                                              <p:pRg st="3" end="3"/>
                                            </p:txEl>
                                          </p:spTgt>
                                        </p:tgtEl>
                                      </p:cBhvr>
                                    </p:animEffect>
                                  </p:childTnLst>
                                </p:cTn>
                              </p:par>
                            </p:childTnLst>
                          </p:cTn>
                        </p:par>
                        <p:par>
                          <p:cTn id="20" fill="hold" nodeType="afterGroup">
                            <p:stCondLst>
                              <p:cond delay="3500"/>
                            </p:stCondLst>
                            <p:childTnLst>
                              <p:par>
                                <p:cTn id="21" presetID="3" presetClass="entr" presetSubtype="10" fill="hold" nodeType="after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animEffect transition="in" filter="blinds(horizontal)">
                                      <p:cBhvr>
                                        <p:cTn id="23" dur="1000"/>
                                        <p:tgtEl>
                                          <p:spTgt spid="7171">
                                            <p:txEl>
                                              <p:pRg st="4" end="4"/>
                                            </p:txEl>
                                          </p:spTgt>
                                        </p:tgtEl>
                                      </p:cBhvr>
                                    </p:animEffect>
                                  </p:childTnLst>
                                </p:cTn>
                              </p:par>
                            </p:childTnLst>
                          </p:cTn>
                        </p:par>
                        <p:par>
                          <p:cTn id="24" fill="hold" nodeType="afterGroup">
                            <p:stCondLst>
                              <p:cond delay="4500"/>
                            </p:stCondLst>
                            <p:childTnLst>
                              <p:par>
                                <p:cTn id="25" presetID="3" presetClass="entr" presetSubtype="10" fill="hold" nodeType="after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animEffect transition="in" filter="blinds(horizontal)">
                                      <p:cBhvr>
                                        <p:cTn id="27" dur="1000"/>
                                        <p:tgtEl>
                                          <p:spTgt spid="7171">
                                            <p:txEl>
                                              <p:pRg st="5" end="5"/>
                                            </p:txEl>
                                          </p:spTgt>
                                        </p:tgtEl>
                                      </p:cBhvr>
                                    </p:animEffect>
                                  </p:childTnLst>
                                </p:cTn>
                              </p:par>
                            </p:childTnLst>
                          </p:cTn>
                        </p:par>
                        <p:par>
                          <p:cTn id="28" fill="hold" nodeType="afterGroup">
                            <p:stCondLst>
                              <p:cond delay="5500"/>
                            </p:stCondLst>
                            <p:childTnLst>
                              <p:par>
                                <p:cTn id="29" presetID="3" presetClass="entr" presetSubtype="10" fill="hold" nodeType="after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animEffect transition="in" filter="blinds(horizontal)">
                                      <p:cBhvr>
                                        <p:cTn id="31" dur="1000"/>
                                        <p:tgtEl>
                                          <p:spTgt spid="7171">
                                            <p:txEl>
                                              <p:pRg st="6" end="6"/>
                                            </p:txEl>
                                          </p:spTgt>
                                        </p:tgtEl>
                                      </p:cBhvr>
                                    </p:animEffect>
                                  </p:childTnLst>
                                </p:cTn>
                              </p:par>
                            </p:childTnLst>
                          </p:cTn>
                        </p:par>
                        <p:par>
                          <p:cTn id="32" fill="hold" nodeType="afterGroup">
                            <p:stCondLst>
                              <p:cond delay="6500"/>
                            </p:stCondLst>
                            <p:childTnLst>
                              <p:par>
                                <p:cTn id="33" presetID="3" presetClass="entr" presetSubtype="10" fill="hold" nodeType="afterEffect">
                                  <p:stCondLst>
                                    <p:cond delay="0"/>
                                  </p:stCondLst>
                                  <p:childTnLst>
                                    <p:set>
                                      <p:cBhvr>
                                        <p:cTn id="34" dur="1" fill="hold">
                                          <p:stCondLst>
                                            <p:cond delay="0"/>
                                          </p:stCondLst>
                                        </p:cTn>
                                        <p:tgtEl>
                                          <p:spTgt spid="7171">
                                            <p:txEl>
                                              <p:pRg st="7" end="7"/>
                                            </p:txEl>
                                          </p:spTgt>
                                        </p:tgtEl>
                                        <p:attrNameLst>
                                          <p:attrName>style.visibility</p:attrName>
                                        </p:attrNameLst>
                                      </p:cBhvr>
                                      <p:to>
                                        <p:strVal val="visible"/>
                                      </p:to>
                                    </p:set>
                                    <p:animEffect transition="in" filter="blinds(horizontal)">
                                      <p:cBhvr>
                                        <p:cTn id="35" dur="1000"/>
                                        <p:tgtEl>
                                          <p:spTgt spid="7171">
                                            <p:txEl>
                                              <p:pRg st="7" end="7"/>
                                            </p:txEl>
                                          </p:spTgt>
                                        </p:tgtEl>
                                      </p:cBhvr>
                                    </p:animEffect>
                                  </p:childTnLst>
                                </p:cTn>
                              </p:par>
                            </p:childTnLst>
                          </p:cTn>
                        </p:par>
                        <p:par>
                          <p:cTn id="36" fill="hold" nodeType="afterGroup">
                            <p:stCondLst>
                              <p:cond delay="7500"/>
                            </p:stCondLst>
                            <p:childTnLst>
                              <p:par>
                                <p:cTn id="37" presetID="3" presetClass="entr" presetSubtype="10" fill="hold" nodeType="afterEffect">
                                  <p:stCondLst>
                                    <p:cond delay="0"/>
                                  </p:stCondLst>
                                  <p:childTnLst>
                                    <p:set>
                                      <p:cBhvr>
                                        <p:cTn id="38" dur="1" fill="hold">
                                          <p:stCondLst>
                                            <p:cond delay="0"/>
                                          </p:stCondLst>
                                        </p:cTn>
                                        <p:tgtEl>
                                          <p:spTgt spid="7171">
                                            <p:txEl>
                                              <p:pRg st="8" end="8"/>
                                            </p:txEl>
                                          </p:spTgt>
                                        </p:tgtEl>
                                        <p:attrNameLst>
                                          <p:attrName>style.visibility</p:attrName>
                                        </p:attrNameLst>
                                      </p:cBhvr>
                                      <p:to>
                                        <p:strVal val="visible"/>
                                      </p:to>
                                    </p:set>
                                    <p:animEffect transition="in" filter="blinds(horizontal)">
                                      <p:cBhvr>
                                        <p:cTn id="39" dur="1000"/>
                                        <p:tgtEl>
                                          <p:spTgt spid="7171">
                                            <p:txEl>
                                              <p:pRg st="8" end="8"/>
                                            </p:txEl>
                                          </p:spTgt>
                                        </p:tgtEl>
                                      </p:cBhvr>
                                    </p:animEffect>
                                  </p:childTnLst>
                                </p:cTn>
                              </p:par>
                            </p:childTnLst>
                          </p:cTn>
                        </p:par>
                        <p:par>
                          <p:cTn id="40" fill="hold" nodeType="afterGroup">
                            <p:stCondLst>
                              <p:cond delay="8500"/>
                            </p:stCondLst>
                            <p:childTnLst>
                              <p:par>
                                <p:cTn id="41" presetID="3" presetClass="entr" presetSubtype="10" fill="hold" nodeType="afterEffect">
                                  <p:stCondLst>
                                    <p:cond delay="0"/>
                                  </p:stCondLst>
                                  <p:childTnLst>
                                    <p:set>
                                      <p:cBhvr>
                                        <p:cTn id="42" dur="1" fill="hold">
                                          <p:stCondLst>
                                            <p:cond delay="0"/>
                                          </p:stCondLst>
                                        </p:cTn>
                                        <p:tgtEl>
                                          <p:spTgt spid="7171">
                                            <p:txEl>
                                              <p:pRg st="9" end="9"/>
                                            </p:txEl>
                                          </p:spTgt>
                                        </p:tgtEl>
                                        <p:attrNameLst>
                                          <p:attrName>style.visibility</p:attrName>
                                        </p:attrNameLst>
                                      </p:cBhvr>
                                      <p:to>
                                        <p:strVal val="visible"/>
                                      </p:to>
                                    </p:set>
                                    <p:animEffect transition="in" filter="blinds(horizontal)">
                                      <p:cBhvr>
                                        <p:cTn id="43" dur="1000"/>
                                        <p:tgtEl>
                                          <p:spTgt spid="7171">
                                            <p:txEl>
                                              <p:pRg st="9" end="9"/>
                                            </p:txEl>
                                          </p:spTgt>
                                        </p:tgtEl>
                                      </p:cBhvr>
                                    </p:animEffect>
                                  </p:childTnLst>
                                </p:cTn>
                              </p:par>
                            </p:childTnLst>
                          </p:cTn>
                        </p:par>
                        <p:par>
                          <p:cTn id="44" fill="hold" nodeType="afterGroup">
                            <p:stCondLst>
                              <p:cond delay="9500"/>
                            </p:stCondLst>
                            <p:childTnLst>
                              <p:par>
                                <p:cTn id="45" presetID="3" presetClass="entr" presetSubtype="10" fill="hold" nodeType="afterEffect">
                                  <p:stCondLst>
                                    <p:cond delay="0"/>
                                  </p:stCondLst>
                                  <p:childTnLst>
                                    <p:set>
                                      <p:cBhvr>
                                        <p:cTn id="46" dur="1" fill="hold">
                                          <p:stCondLst>
                                            <p:cond delay="0"/>
                                          </p:stCondLst>
                                        </p:cTn>
                                        <p:tgtEl>
                                          <p:spTgt spid="7171">
                                            <p:txEl>
                                              <p:pRg st="10" end="10"/>
                                            </p:txEl>
                                          </p:spTgt>
                                        </p:tgtEl>
                                        <p:attrNameLst>
                                          <p:attrName>style.visibility</p:attrName>
                                        </p:attrNameLst>
                                      </p:cBhvr>
                                      <p:to>
                                        <p:strVal val="visible"/>
                                      </p:to>
                                    </p:set>
                                    <p:animEffect transition="in" filter="blinds(horizontal)">
                                      <p:cBhvr>
                                        <p:cTn id="47" dur="1000"/>
                                        <p:tgtEl>
                                          <p:spTgt spid="7171">
                                            <p:txEl>
                                              <p:pRg st="10" end="10"/>
                                            </p:txEl>
                                          </p:spTgt>
                                        </p:tgtEl>
                                      </p:cBhvr>
                                    </p:animEffect>
                                  </p:childTnLst>
                                </p:cTn>
                              </p:par>
                            </p:childTnLst>
                          </p:cTn>
                        </p:par>
                        <p:par>
                          <p:cTn id="48" fill="hold" nodeType="afterGroup">
                            <p:stCondLst>
                              <p:cond delay="10500"/>
                            </p:stCondLst>
                            <p:childTnLst>
                              <p:par>
                                <p:cTn id="49" presetID="3" presetClass="entr" presetSubtype="10" fill="hold" nodeType="afterEffect">
                                  <p:stCondLst>
                                    <p:cond delay="0"/>
                                  </p:stCondLst>
                                  <p:childTnLst>
                                    <p:set>
                                      <p:cBhvr>
                                        <p:cTn id="50" dur="1" fill="hold">
                                          <p:stCondLst>
                                            <p:cond delay="0"/>
                                          </p:stCondLst>
                                        </p:cTn>
                                        <p:tgtEl>
                                          <p:spTgt spid="7171">
                                            <p:txEl>
                                              <p:pRg st="11" end="11"/>
                                            </p:txEl>
                                          </p:spTgt>
                                        </p:tgtEl>
                                        <p:attrNameLst>
                                          <p:attrName>style.visibility</p:attrName>
                                        </p:attrNameLst>
                                      </p:cBhvr>
                                      <p:to>
                                        <p:strVal val="visible"/>
                                      </p:to>
                                    </p:set>
                                    <p:animEffect transition="in" filter="blinds(horizontal)">
                                      <p:cBhvr>
                                        <p:cTn id="51" dur="1000"/>
                                        <p:tgtEl>
                                          <p:spTgt spid="7171">
                                            <p:txEl>
                                              <p:pRg st="11" end="11"/>
                                            </p:txEl>
                                          </p:spTgt>
                                        </p:tgtEl>
                                      </p:cBhvr>
                                    </p:animEffect>
                                  </p:childTnLst>
                                </p:cTn>
                              </p:par>
                            </p:childTnLst>
                          </p:cTn>
                        </p:par>
                        <p:par>
                          <p:cTn id="52" fill="hold" nodeType="afterGroup">
                            <p:stCondLst>
                              <p:cond delay="11500"/>
                            </p:stCondLst>
                            <p:childTnLst>
                              <p:par>
                                <p:cTn id="53" presetID="3" presetClass="entr" presetSubtype="10" fill="hold" nodeType="afterEffect">
                                  <p:stCondLst>
                                    <p:cond delay="0"/>
                                  </p:stCondLst>
                                  <p:childTnLst>
                                    <p:set>
                                      <p:cBhvr>
                                        <p:cTn id="54" dur="1" fill="hold">
                                          <p:stCondLst>
                                            <p:cond delay="0"/>
                                          </p:stCondLst>
                                        </p:cTn>
                                        <p:tgtEl>
                                          <p:spTgt spid="7171">
                                            <p:txEl>
                                              <p:pRg st="12" end="12"/>
                                            </p:txEl>
                                          </p:spTgt>
                                        </p:tgtEl>
                                        <p:attrNameLst>
                                          <p:attrName>style.visibility</p:attrName>
                                        </p:attrNameLst>
                                      </p:cBhvr>
                                      <p:to>
                                        <p:strVal val="visible"/>
                                      </p:to>
                                    </p:set>
                                    <p:animEffect transition="in" filter="blinds(horizontal)">
                                      <p:cBhvr>
                                        <p:cTn id="55" dur="1000"/>
                                        <p:tgtEl>
                                          <p:spTgt spid="7171">
                                            <p:txEl>
                                              <p:pRg st="12" end="12"/>
                                            </p:txEl>
                                          </p:spTgt>
                                        </p:tgtEl>
                                      </p:cBhvr>
                                    </p:animEffect>
                                  </p:childTnLst>
                                </p:cTn>
                              </p:par>
                            </p:childTnLst>
                          </p:cTn>
                        </p:par>
                        <p:par>
                          <p:cTn id="56" fill="hold" nodeType="afterGroup">
                            <p:stCondLst>
                              <p:cond delay="12500"/>
                            </p:stCondLst>
                            <p:childTnLst>
                              <p:par>
                                <p:cTn id="57" presetID="3" presetClass="entr" presetSubtype="10" fill="hold" nodeType="afterEffect">
                                  <p:stCondLst>
                                    <p:cond delay="0"/>
                                  </p:stCondLst>
                                  <p:childTnLst>
                                    <p:set>
                                      <p:cBhvr>
                                        <p:cTn id="58" dur="1" fill="hold">
                                          <p:stCondLst>
                                            <p:cond delay="0"/>
                                          </p:stCondLst>
                                        </p:cTn>
                                        <p:tgtEl>
                                          <p:spTgt spid="7171">
                                            <p:txEl>
                                              <p:pRg st="13" end="13"/>
                                            </p:txEl>
                                          </p:spTgt>
                                        </p:tgtEl>
                                        <p:attrNameLst>
                                          <p:attrName>style.visibility</p:attrName>
                                        </p:attrNameLst>
                                      </p:cBhvr>
                                      <p:to>
                                        <p:strVal val="visible"/>
                                      </p:to>
                                    </p:set>
                                    <p:animEffect transition="in" filter="blinds(horizontal)">
                                      <p:cBhvr>
                                        <p:cTn id="59" dur="1000"/>
                                        <p:tgtEl>
                                          <p:spTgt spid="7171">
                                            <p:txEl>
                                              <p:pRg st="13" end="13"/>
                                            </p:txEl>
                                          </p:spTgt>
                                        </p:tgtEl>
                                      </p:cBhvr>
                                    </p:animEffect>
                                  </p:childTnLst>
                                </p:cTn>
                              </p:par>
                            </p:childTnLst>
                          </p:cTn>
                        </p:par>
                        <p:par>
                          <p:cTn id="60" fill="hold" nodeType="afterGroup">
                            <p:stCondLst>
                              <p:cond delay="13500"/>
                            </p:stCondLst>
                            <p:childTnLst>
                              <p:par>
                                <p:cTn id="61" presetID="3" presetClass="entr" presetSubtype="10" fill="hold" nodeType="afterEffect">
                                  <p:stCondLst>
                                    <p:cond delay="0"/>
                                  </p:stCondLst>
                                  <p:childTnLst>
                                    <p:set>
                                      <p:cBhvr>
                                        <p:cTn id="62" dur="1" fill="hold">
                                          <p:stCondLst>
                                            <p:cond delay="0"/>
                                          </p:stCondLst>
                                        </p:cTn>
                                        <p:tgtEl>
                                          <p:spTgt spid="7171">
                                            <p:txEl>
                                              <p:pRg st="14" end="14"/>
                                            </p:txEl>
                                          </p:spTgt>
                                        </p:tgtEl>
                                        <p:attrNameLst>
                                          <p:attrName>style.visibility</p:attrName>
                                        </p:attrNameLst>
                                      </p:cBhvr>
                                      <p:to>
                                        <p:strVal val="visible"/>
                                      </p:to>
                                    </p:set>
                                    <p:animEffect transition="in" filter="blinds(horizontal)">
                                      <p:cBhvr>
                                        <p:cTn id="63" dur="1000"/>
                                        <p:tgtEl>
                                          <p:spTgt spid="7171">
                                            <p:txEl>
                                              <p:pRg st="14" end="14"/>
                                            </p:txEl>
                                          </p:spTgt>
                                        </p:tgtEl>
                                      </p:cBhvr>
                                    </p:animEffect>
                                  </p:childTnLst>
                                </p:cTn>
                              </p:par>
                            </p:childTnLst>
                          </p:cTn>
                        </p:par>
                        <p:par>
                          <p:cTn id="64" fill="hold" nodeType="afterGroup">
                            <p:stCondLst>
                              <p:cond delay="14500"/>
                            </p:stCondLst>
                            <p:childTnLst>
                              <p:par>
                                <p:cTn id="65" presetID="3" presetClass="entr" presetSubtype="10" fill="hold" nodeType="afterEffect">
                                  <p:stCondLst>
                                    <p:cond delay="0"/>
                                  </p:stCondLst>
                                  <p:childTnLst>
                                    <p:set>
                                      <p:cBhvr>
                                        <p:cTn id="66" dur="1" fill="hold">
                                          <p:stCondLst>
                                            <p:cond delay="0"/>
                                          </p:stCondLst>
                                        </p:cTn>
                                        <p:tgtEl>
                                          <p:spTgt spid="7171">
                                            <p:txEl>
                                              <p:pRg st="15" end="15"/>
                                            </p:txEl>
                                          </p:spTgt>
                                        </p:tgtEl>
                                        <p:attrNameLst>
                                          <p:attrName>style.visibility</p:attrName>
                                        </p:attrNameLst>
                                      </p:cBhvr>
                                      <p:to>
                                        <p:strVal val="visible"/>
                                      </p:to>
                                    </p:set>
                                    <p:animEffect transition="in" filter="blinds(horizontal)">
                                      <p:cBhvr>
                                        <p:cTn id="67" dur="1000"/>
                                        <p:tgtEl>
                                          <p:spTgt spid="7171">
                                            <p:txEl>
                                              <p:pRg st="15" end="15"/>
                                            </p:txEl>
                                          </p:spTgt>
                                        </p:tgtEl>
                                      </p:cBhvr>
                                    </p:animEffect>
                                  </p:childTnLst>
                                </p:cTn>
                              </p:par>
                            </p:childTnLst>
                          </p:cTn>
                        </p:par>
                        <p:par>
                          <p:cTn id="68" fill="hold" nodeType="afterGroup">
                            <p:stCondLst>
                              <p:cond delay="15500"/>
                            </p:stCondLst>
                            <p:childTnLst>
                              <p:par>
                                <p:cTn id="69" presetID="3" presetClass="entr" presetSubtype="10" fill="hold" nodeType="afterEffect">
                                  <p:stCondLst>
                                    <p:cond delay="0"/>
                                  </p:stCondLst>
                                  <p:childTnLst>
                                    <p:set>
                                      <p:cBhvr>
                                        <p:cTn id="70" dur="1" fill="hold">
                                          <p:stCondLst>
                                            <p:cond delay="0"/>
                                          </p:stCondLst>
                                        </p:cTn>
                                        <p:tgtEl>
                                          <p:spTgt spid="7171">
                                            <p:txEl>
                                              <p:pRg st="16" end="16"/>
                                            </p:txEl>
                                          </p:spTgt>
                                        </p:tgtEl>
                                        <p:attrNameLst>
                                          <p:attrName>style.visibility</p:attrName>
                                        </p:attrNameLst>
                                      </p:cBhvr>
                                      <p:to>
                                        <p:strVal val="visible"/>
                                      </p:to>
                                    </p:set>
                                    <p:animEffect transition="in" filter="blinds(horizontal)">
                                      <p:cBhvr>
                                        <p:cTn id="71" dur="1000"/>
                                        <p:tgtEl>
                                          <p:spTgt spid="7171">
                                            <p:txEl>
                                              <p:pRg st="16" end="16"/>
                                            </p:txEl>
                                          </p:spTgt>
                                        </p:tgtEl>
                                      </p:cBhvr>
                                    </p:animEffect>
                                  </p:childTnLst>
                                </p:cTn>
                              </p:par>
                            </p:childTnLst>
                          </p:cTn>
                        </p:par>
                        <p:par>
                          <p:cTn id="72" fill="hold" nodeType="afterGroup">
                            <p:stCondLst>
                              <p:cond delay="16500"/>
                            </p:stCondLst>
                            <p:childTnLst>
                              <p:par>
                                <p:cTn id="73" presetID="3" presetClass="entr" presetSubtype="10" fill="hold" nodeType="afterEffect">
                                  <p:stCondLst>
                                    <p:cond delay="0"/>
                                  </p:stCondLst>
                                  <p:childTnLst>
                                    <p:set>
                                      <p:cBhvr>
                                        <p:cTn id="74" dur="1" fill="hold">
                                          <p:stCondLst>
                                            <p:cond delay="0"/>
                                          </p:stCondLst>
                                        </p:cTn>
                                        <p:tgtEl>
                                          <p:spTgt spid="7171">
                                            <p:txEl>
                                              <p:pRg st="17" end="17"/>
                                            </p:txEl>
                                          </p:spTgt>
                                        </p:tgtEl>
                                        <p:attrNameLst>
                                          <p:attrName>style.visibility</p:attrName>
                                        </p:attrNameLst>
                                      </p:cBhvr>
                                      <p:to>
                                        <p:strVal val="visible"/>
                                      </p:to>
                                    </p:set>
                                    <p:animEffect transition="in" filter="blinds(horizontal)">
                                      <p:cBhvr>
                                        <p:cTn id="75" dur="1000"/>
                                        <p:tgtEl>
                                          <p:spTgt spid="7171">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080625C-7FCA-3551-2526-EBF286A73EE0}"/>
              </a:ext>
            </a:extLst>
          </p:cNvPr>
          <p:cNvSpPr>
            <a:spLocks noGrp="1" noChangeArrowheads="1"/>
          </p:cNvSpPr>
          <p:nvPr>
            <p:ph type="title"/>
          </p:nvPr>
        </p:nvSpPr>
        <p:spPr/>
        <p:txBody>
          <a:bodyPr>
            <a:normAutofit fontScale="90000"/>
          </a:bodyPr>
          <a:lstStyle/>
          <a:p>
            <a:pPr eaLnBrk="1" hangingPunct="1"/>
            <a:r>
              <a:rPr lang="en-US" altLang="en-US">
                <a:solidFill>
                  <a:schemeClr val="tx1"/>
                </a:solidFill>
              </a:rPr>
              <a:t>Characteristics of various intra canal medicaments</a:t>
            </a:r>
          </a:p>
        </p:txBody>
      </p:sp>
      <p:sp>
        <p:nvSpPr>
          <p:cNvPr id="8195" name="Rectangle 3">
            <a:extLst>
              <a:ext uri="{FF2B5EF4-FFF2-40B4-BE49-F238E27FC236}">
                <a16:creationId xmlns:a16="http://schemas.microsoft.com/office/drawing/2014/main" id="{AFAB5E2D-0677-FF81-EB44-3AEDB2D23560}"/>
              </a:ext>
            </a:extLst>
          </p:cNvPr>
          <p:cNvSpPr>
            <a:spLocks noGrp="1" noChangeArrowheads="1"/>
          </p:cNvSpPr>
          <p:nvPr>
            <p:ph type="body" sz="half" idx="1"/>
          </p:nvPr>
        </p:nvSpPr>
        <p:spPr>
          <a:xfrm>
            <a:off x="1981200" y="1600201"/>
            <a:ext cx="8153400" cy="4525963"/>
          </a:xfrm>
        </p:spPr>
        <p:txBody>
          <a:bodyPr/>
          <a:lstStyle/>
          <a:p>
            <a:pPr marL="457200" indent="-457200">
              <a:buFontTx/>
              <a:buAutoNum type="romanUcPeriod"/>
            </a:pPr>
            <a:r>
              <a:rPr lang="en-US" altLang="en-US" sz="1600" b="1"/>
              <a:t>Essential oils</a:t>
            </a:r>
            <a:r>
              <a:rPr lang="en-US" altLang="en-US" sz="1600"/>
              <a:t> </a:t>
            </a:r>
          </a:p>
          <a:p>
            <a:pPr marL="1092200" lvl="1" indent="-520700">
              <a:buFontTx/>
              <a:buAutoNum type="romanLcPeriod"/>
            </a:pPr>
            <a:r>
              <a:rPr lang="en-US" altLang="en-US" sz="1600" b="1"/>
              <a:t>Eugenol</a:t>
            </a:r>
          </a:p>
          <a:p>
            <a:pPr marL="1600200" lvl="2" indent="-393700">
              <a:buFont typeface="Wingdings" panose="05000000000000000000" pitchFamily="2" charset="2"/>
              <a:buChar char="Ø"/>
            </a:pPr>
            <a:r>
              <a:rPr lang="en-US" altLang="en-US" sz="1600"/>
              <a:t>Chemical essence of oil of clove</a:t>
            </a:r>
          </a:p>
          <a:p>
            <a:pPr marL="1600200" lvl="2" indent="-393700">
              <a:buFont typeface="Wingdings" panose="05000000000000000000" pitchFamily="2" charset="2"/>
              <a:buChar char="Ø"/>
            </a:pPr>
            <a:r>
              <a:rPr lang="en-US" altLang="en-US" sz="1600"/>
              <a:t>Primarily pain relieving effect limited antiseptic effect </a:t>
            </a:r>
          </a:p>
          <a:p>
            <a:pPr marL="1600200" lvl="2" indent="-393700">
              <a:buFont typeface="Wingdings" panose="05000000000000000000" pitchFamily="2" charset="2"/>
              <a:buChar char="Ø"/>
            </a:pPr>
            <a:r>
              <a:rPr lang="en-US" altLang="en-US" sz="1600"/>
              <a:t>Effects are divided into low-dose (beneficial effects) and high-dose (toxic effects)</a:t>
            </a:r>
          </a:p>
          <a:p>
            <a:pPr marL="457200" indent="-457200"/>
            <a:endParaRPr lang="en-US" altLang="en-US" sz="1600"/>
          </a:p>
          <a:p>
            <a:pPr marL="457200" indent="-457200"/>
            <a:endParaRPr lang="en-US" altLang="en-US" sz="1600"/>
          </a:p>
        </p:txBody>
      </p:sp>
      <p:graphicFrame>
        <p:nvGraphicFramePr>
          <p:cNvPr id="8259" name="Group 67">
            <a:extLst>
              <a:ext uri="{FF2B5EF4-FFF2-40B4-BE49-F238E27FC236}">
                <a16:creationId xmlns:a16="http://schemas.microsoft.com/office/drawing/2014/main" id="{BE2A958A-EBD6-19BA-29CE-06AD80CB25A9}"/>
              </a:ext>
            </a:extLst>
          </p:cNvPr>
          <p:cNvGraphicFramePr>
            <a:graphicFrameLocks noGrp="1"/>
          </p:cNvGraphicFramePr>
          <p:nvPr>
            <p:ph sz="half" idx="2"/>
          </p:nvPr>
        </p:nvGraphicFramePr>
        <p:xfrm>
          <a:off x="2590800" y="3429000"/>
          <a:ext cx="6934200" cy="2052638"/>
        </p:xfrm>
        <a:graphic>
          <a:graphicData uri="http://schemas.openxmlformats.org/drawingml/2006/table">
            <a:tbl>
              <a:tblPr/>
              <a:tblGrid>
                <a:gridCol w="36576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tblGrid>
              <a:tr h="3353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rPr>
                        <a:t>Low dose </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rPr>
                        <a:t>High dose </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53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6463">
                <a:tc>
                  <a:txBody>
                    <a:bodyPr/>
                    <a:lstStyle/>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US" sz="1600" b="0" i="0" u="none" strike="noStrike" cap="none" normalizeH="0" baseline="0">
                          <a:ln>
                            <a:noFill/>
                          </a:ln>
                          <a:solidFill>
                            <a:schemeClr val="tx1"/>
                          </a:solidFill>
                          <a:effectLst/>
                          <a:latin typeface="Arial" charset="0"/>
                        </a:rPr>
                        <a:t>Inhibits prostaglandins synthesis</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US" sz="1600" b="0" i="0" u="none" strike="noStrike" cap="none" normalizeH="0" baseline="0">
                          <a:ln>
                            <a:noFill/>
                          </a:ln>
                          <a:solidFill>
                            <a:schemeClr val="tx1"/>
                          </a:solidFill>
                          <a:effectLst/>
                          <a:latin typeface="Arial" charset="0"/>
                        </a:rPr>
                        <a:t>Induces cell death</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332">
                <a:tc>
                  <a:txBody>
                    <a:bodyPr/>
                    <a:lstStyle/>
                    <a:p>
                      <a:pPr marL="533400" marR="0" lvl="0" indent="-533400" algn="l" defTabSz="914400" rtl="0" eaLnBrk="1" fontAlgn="base" latinLnBrk="0" hangingPunct="1">
                        <a:lnSpc>
                          <a:spcPct val="100000"/>
                        </a:lnSpc>
                        <a:spcBef>
                          <a:spcPct val="20000"/>
                        </a:spcBef>
                        <a:spcAft>
                          <a:spcPct val="0"/>
                        </a:spcAft>
                        <a:buClrTx/>
                        <a:buSzTx/>
                        <a:buFontTx/>
                        <a:buAutoNum type="arabicPeriod" startAt="2"/>
                        <a:tabLst/>
                      </a:pPr>
                      <a:r>
                        <a:rPr kumimoji="0" lang="en-US" sz="1600" b="0" i="0" u="none" strike="noStrike" cap="none" normalizeH="0" baseline="0">
                          <a:ln>
                            <a:noFill/>
                          </a:ln>
                          <a:solidFill>
                            <a:schemeClr val="tx1"/>
                          </a:solidFill>
                          <a:effectLst/>
                          <a:latin typeface="Arial" charset="0"/>
                        </a:rPr>
                        <a:t>Inhibits nerve activity</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AutoNum type="arabicPeriod" startAt="2"/>
                        <a:tabLst/>
                      </a:pPr>
                      <a:r>
                        <a:rPr kumimoji="0" lang="en-US" sz="1600" b="0" i="0" u="none" strike="noStrike" cap="none" normalizeH="0" baseline="0">
                          <a:ln>
                            <a:noFill/>
                          </a:ln>
                          <a:solidFill>
                            <a:schemeClr val="tx1"/>
                          </a:solidFill>
                          <a:effectLst/>
                          <a:latin typeface="Arial" charset="0"/>
                        </a:rPr>
                        <a:t>Inhibits cell respiration</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5332">
                <a:tc>
                  <a:txBody>
                    <a:bodyPr/>
                    <a:lstStyle/>
                    <a:p>
                      <a:pPr marL="533400" marR="0" lvl="0" indent="-533400" algn="l" defTabSz="914400" rtl="0" eaLnBrk="1" fontAlgn="base" latinLnBrk="0" hangingPunct="1">
                        <a:lnSpc>
                          <a:spcPct val="100000"/>
                        </a:lnSpc>
                        <a:spcBef>
                          <a:spcPct val="20000"/>
                        </a:spcBef>
                        <a:spcAft>
                          <a:spcPct val="0"/>
                        </a:spcAft>
                        <a:buClrTx/>
                        <a:buSzTx/>
                        <a:buFontTx/>
                        <a:buAutoNum type="arabicPeriod" startAt="3"/>
                        <a:tabLst/>
                      </a:pPr>
                      <a:r>
                        <a:rPr kumimoji="0" lang="en-US" sz="1600" b="0" i="0" u="none" strike="noStrike" cap="none" normalizeH="0" baseline="0">
                          <a:ln>
                            <a:noFill/>
                          </a:ln>
                          <a:solidFill>
                            <a:schemeClr val="tx1"/>
                          </a:solidFill>
                          <a:effectLst/>
                          <a:latin typeface="Arial" charset="0"/>
                        </a:rPr>
                        <a:t>Inhibits white cell chemotaxis</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48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8255" name="Text Box 63">
            <a:extLst>
              <a:ext uri="{FF2B5EF4-FFF2-40B4-BE49-F238E27FC236}">
                <a16:creationId xmlns:a16="http://schemas.microsoft.com/office/drawing/2014/main" id="{780D7B92-8558-AD0E-A447-07EE5A70E08B}"/>
              </a:ext>
            </a:extLst>
          </p:cNvPr>
          <p:cNvSpPr txBox="1">
            <a:spLocks noChangeArrowheads="1"/>
          </p:cNvSpPr>
          <p:nvPr/>
        </p:nvSpPr>
        <p:spPr bwMode="auto">
          <a:xfrm>
            <a:off x="2209800" y="5562601"/>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57300" indent="-342900" eaLnBrk="0" hangingPunct="0">
              <a:tabLst>
                <a:tab pos="1371600" algn="l"/>
              </a:tabLst>
              <a:defRPr sz="1600" b="1" i="1">
                <a:solidFill>
                  <a:schemeClr val="tx1"/>
                </a:solidFill>
                <a:latin typeface="Impact" panose="020B0806030902050204" pitchFamily="34" charset="0"/>
              </a:defRPr>
            </a:lvl1pPr>
            <a:lvl2pPr marL="1371600" indent="292100" eaLnBrk="0" hangingPunct="0">
              <a:tabLst>
                <a:tab pos="1371600" algn="l"/>
              </a:tabLst>
              <a:defRPr sz="1600" b="1" i="1">
                <a:solidFill>
                  <a:schemeClr val="tx1"/>
                </a:solidFill>
                <a:latin typeface="Impact" panose="020B0806030902050204" pitchFamily="34" charset="0"/>
              </a:defRPr>
            </a:lvl2pPr>
            <a:lvl3pPr marL="1143000" indent="-228600" eaLnBrk="0" hangingPunct="0">
              <a:tabLst>
                <a:tab pos="1371600" algn="l"/>
              </a:tabLst>
              <a:defRPr sz="1600" b="1" i="1">
                <a:solidFill>
                  <a:schemeClr val="tx1"/>
                </a:solidFill>
                <a:latin typeface="Impact" panose="020B0806030902050204" pitchFamily="34" charset="0"/>
              </a:defRPr>
            </a:lvl3pPr>
            <a:lvl4pPr marL="1600200" indent="-228600" eaLnBrk="0" hangingPunct="0">
              <a:tabLst>
                <a:tab pos="1371600" algn="l"/>
              </a:tabLst>
              <a:defRPr sz="1600" b="1" i="1">
                <a:solidFill>
                  <a:schemeClr val="tx1"/>
                </a:solidFill>
                <a:latin typeface="Impact" panose="020B0806030902050204" pitchFamily="34" charset="0"/>
              </a:defRPr>
            </a:lvl4pPr>
            <a:lvl5pPr marL="2057400" indent="-228600" eaLnBrk="0" hangingPunct="0">
              <a:tabLst>
                <a:tab pos="1371600" algn="l"/>
              </a:tabLst>
              <a:defRPr sz="1600" b="1" i="1">
                <a:solidFill>
                  <a:schemeClr val="tx1"/>
                </a:solidFill>
                <a:latin typeface="Impact" panose="020B0806030902050204" pitchFamily="34" charset="0"/>
              </a:defRPr>
            </a:lvl5pPr>
            <a:lvl6pPr marL="2514600" indent="-228600" eaLnBrk="0" fontAlgn="base" hangingPunct="0">
              <a:spcBef>
                <a:spcPct val="0"/>
              </a:spcBef>
              <a:spcAft>
                <a:spcPct val="0"/>
              </a:spcAft>
              <a:tabLst>
                <a:tab pos="1371600" algn="l"/>
              </a:tabLst>
              <a:defRPr sz="1600" b="1" i="1">
                <a:solidFill>
                  <a:schemeClr val="tx1"/>
                </a:solidFill>
                <a:latin typeface="Impact" panose="020B0806030902050204" pitchFamily="34" charset="0"/>
              </a:defRPr>
            </a:lvl6pPr>
            <a:lvl7pPr marL="2971800" indent="-228600" eaLnBrk="0" fontAlgn="base" hangingPunct="0">
              <a:spcBef>
                <a:spcPct val="0"/>
              </a:spcBef>
              <a:spcAft>
                <a:spcPct val="0"/>
              </a:spcAft>
              <a:tabLst>
                <a:tab pos="1371600" algn="l"/>
              </a:tabLst>
              <a:defRPr sz="1600" b="1" i="1">
                <a:solidFill>
                  <a:schemeClr val="tx1"/>
                </a:solidFill>
                <a:latin typeface="Impact" panose="020B0806030902050204" pitchFamily="34" charset="0"/>
              </a:defRPr>
            </a:lvl7pPr>
            <a:lvl8pPr marL="3429000" indent="-228600" eaLnBrk="0" fontAlgn="base" hangingPunct="0">
              <a:spcBef>
                <a:spcPct val="0"/>
              </a:spcBef>
              <a:spcAft>
                <a:spcPct val="0"/>
              </a:spcAft>
              <a:tabLst>
                <a:tab pos="1371600" algn="l"/>
              </a:tabLst>
              <a:defRPr sz="1600" b="1" i="1">
                <a:solidFill>
                  <a:schemeClr val="tx1"/>
                </a:solidFill>
                <a:latin typeface="Impact" panose="020B0806030902050204" pitchFamily="34" charset="0"/>
              </a:defRPr>
            </a:lvl8pPr>
            <a:lvl9pPr marL="3886200" indent="-228600" eaLnBrk="0" fontAlgn="base" hangingPunct="0">
              <a:spcBef>
                <a:spcPct val="0"/>
              </a:spcBef>
              <a:spcAft>
                <a:spcPct val="0"/>
              </a:spcAft>
              <a:tabLst>
                <a:tab pos="1371600" algn="l"/>
              </a:tabLst>
              <a:defRPr sz="1600" b="1" i="1">
                <a:solidFill>
                  <a:schemeClr val="tx1"/>
                </a:solidFill>
                <a:latin typeface="Impact" panose="020B0806030902050204" pitchFamily="34" charset="0"/>
              </a:defRPr>
            </a:lvl9pPr>
          </a:lstStyle>
          <a:p>
            <a:pPr eaLnBrk="1" hangingPunct="1">
              <a:spcBef>
                <a:spcPct val="50000"/>
              </a:spcBef>
              <a:buFont typeface="Wingdings" panose="05000000000000000000" pitchFamily="2" charset="2"/>
              <a:buChar char="Ø"/>
            </a:pPr>
            <a:r>
              <a:rPr lang="en-US" altLang="en-US" b="0" i="0">
                <a:latin typeface="Arial" panose="020B0604020202020204" pitchFamily="34" charset="0"/>
              </a:rPr>
              <a:t>Uses:</a:t>
            </a:r>
          </a:p>
          <a:p>
            <a:pPr lvl="1" eaLnBrk="1" hangingPunct="1">
              <a:spcBef>
                <a:spcPct val="50000"/>
              </a:spcBef>
              <a:buFontTx/>
              <a:buChar char="•"/>
            </a:pPr>
            <a:r>
              <a:rPr lang="en-US" altLang="en-US" b="0" i="0">
                <a:latin typeface="Arial" panose="020B0604020202020204" pitchFamily="34" charset="0"/>
              </a:rPr>
              <a:t>Temporary dressing for pain control</a:t>
            </a:r>
          </a:p>
          <a:p>
            <a:pPr lvl="1" eaLnBrk="1" hangingPunct="1">
              <a:spcBef>
                <a:spcPct val="50000"/>
              </a:spcBef>
              <a:buFontTx/>
              <a:buChar char="•"/>
            </a:pPr>
            <a:r>
              <a:rPr lang="en-US" altLang="en-US" b="0" i="0">
                <a:latin typeface="Arial" panose="020B0604020202020204" pitchFamily="34" charset="0"/>
              </a:rPr>
              <a:t>Root canal sealer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linds(horizontal)">
                                      <p:cBhvr>
                                        <p:cTn id="7" dur="500"/>
                                        <p:tgtEl>
                                          <p:spTgt spid="8195">
                                            <p:txEl>
                                              <p:pRg st="0" end="0"/>
                                            </p:txEl>
                                          </p:spTgt>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Effect transition="in" filter="blinds(horizontal)">
                                      <p:cBhvr>
                                        <p:cTn id="11" dur="1000"/>
                                        <p:tgtEl>
                                          <p:spTgt spid="8195">
                                            <p:txEl>
                                              <p:pRg st="1" end="1"/>
                                            </p:txEl>
                                          </p:spTgt>
                                        </p:tgtEl>
                                      </p:cBhvr>
                                    </p:animEffect>
                                  </p:childTnLst>
                                </p:cTn>
                              </p:par>
                            </p:childTnLst>
                          </p:cTn>
                        </p:par>
                        <p:par>
                          <p:cTn id="12" fill="hold" nodeType="afterGroup">
                            <p:stCondLst>
                              <p:cond delay="1500"/>
                            </p:stCondLst>
                            <p:childTnLst>
                              <p:par>
                                <p:cTn id="13" presetID="3" presetClass="entr" presetSubtype="10" fill="hold" nodeType="after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Effect transition="in" filter="blinds(horizontal)">
                                      <p:cBhvr>
                                        <p:cTn id="15" dur="1000"/>
                                        <p:tgtEl>
                                          <p:spTgt spid="8195">
                                            <p:txEl>
                                              <p:pRg st="2" end="2"/>
                                            </p:txEl>
                                          </p:spTgt>
                                        </p:tgtEl>
                                      </p:cBhvr>
                                    </p:animEffect>
                                  </p:childTnLst>
                                </p:cTn>
                              </p:par>
                            </p:childTnLst>
                          </p:cTn>
                        </p:par>
                        <p:par>
                          <p:cTn id="16" fill="hold" nodeType="afterGroup">
                            <p:stCondLst>
                              <p:cond delay="2500"/>
                            </p:stCondLst>
                            <p:childTnLst>
                              <p:par>
                                <p:cTn id="17" presetID="3" presetClass="entr" presetSubtype="10" fill="hold" nodeType="after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animEffect transition="in" filter="blinds(horizontal)">
                                      <p:cBhvr>
                                        <p:cTn id="19" dur="1000"/>
                                        <p:tgtEl>
                                          <p:spTgt spid="8195">
                                            <p:txEl>
                                              <p:pRg st="3" end="3"/>
                                            </p:txEl>
                                          </p:spTgt>
                                        </p:tgtEl>
                                      </p:cBhvr>
                                    </p:animEffect>
                                  </p:childTnLst>
                                </p:cTn>
                              </p:par>
                            </p:childTnLst>
                          </p:cTn>
                        </p:par>
                        <p:par>
                          <p:cTn id="20" fill="hold" nodeType="afterGroup">
                            <p:stCondLst>
                              <p:cond delay="3500"/>
                            </p:stCondLst>
                            <p:childTnLst>
                              <p:par>
                                <p:cTn id="21" presetID="3" presetClass="entr" presetSubtype="10" fill="hold" nodeType="after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animEffect transition="in" filter="blinds(horizontal)">
                                      <p:cBhvr>
                                        <p:cTn id="23" dur="1000"/>
                                        <p:tgtEl>
                                          <p:spTgt spid="8195">
                                            <p:txEl>
                                              <p:pRg st="4" end="4"/>
                                            </p:txEl>
                                          </p:spTgt>
                                        </p:tgtEl>
                                      </p:cBhvr>
                                    </p:animEffect>
                                  </p:childTnLst>
                                </p:cTn>
                              </p:par>
                            </p:childTnLst>
                          </p:cTn>
                        </p:par>
                        <p:par>
                          <p:cTn id="24" fill="hold" nodeType="afterGroup">
                            <p:stCondLst>
                              <p:cond delay="4500"/>
                            </p:stCondLst>
                            <p:childTnLst>
                              <p:par>
                                <p:cTn id="25" presetID="3" presetClass="entr" presetSubtype="10" fill="hold" nodeType="afterEffect">
                                  <p:stCondLst>
                                    <p:cond delay="0"/>
                                  </p:stCondLst>
                                  <p:childTnLst>
                                    <p:set>
                                      <p:cBhvr>
                                        <p:cTn id="26" dur="1" fill="hold">
                                          <p:stCondLst>
                                            <p:cond delay="0"/>
                                          </p:stCondLst>
                                        </p:cTn>
                                        <p:tgtEl>
                                          <p:spTgt spid="8259"/>
                                        </p:tgtEl>
                                        <p:attrNameLst>
                                          <p:attrName>style.visibility</p:attrName>
                                        </p:attrNameLst>
                                      </p:cBhvr>
                                      <p:to>
                                        <p:strVal val="visible"/>
                                      </p:to>
                                    </p:set>
                                    <p:animEffect transition="in" filter="blinds(horizontal)">
                                      <p:cBhvr>
                                        <p:cTn id="27" dur="1000"/>
                                        <p:tgtEl>
                                          <p:spTgt spid="8259"/>
                                        </p:tgtEl>
                                      </p:cBhvr>
                                    </p:animEffect>
                                  </p:childTnLst>
                                </p:cTn>
                              </p:par>
                            </p:childTnLst>
                          </p:cTn>
                        </p:par>
                        <p:par>
                          <p:cTn id="28" fill="hold" nodeType="afterGroup">
                            <p:stCondLst>
                              <p:cond delay="5500"/>
                            </p:stCondLst>
                            <p:childTnLst>
                              <p:par>
                                <p:cTn id="29" presetID="3" presetClass="entr" presetSubtype="10" fill="hold" nodeType="afterEffect">
                                  <p:stCondLst>
                                    <p:cond delay="0"/>
                                  </p:stCondLst>
                                  <p:childTnLst>
                                    <p:set>
                                      <p:cBhvr>
                                        <p:cTn id="30" dur="1" fill="hold">
                                          <p:stCondLst>
                                            <p:cond delay="0"/>
                                          </p:stCondLst>
                                        </p:cTn>
                                        <p:tgtEl>
                                          <p:spTgt spid="8255">
                                            <p:txEl>
                                              <p:pRg st="0" end="0"/>
                                            </p:txEl>
                                          </p:spTgt>
                                        </p:tgtEl>
                                        <p:attrNameLst>
                                          <p:attrName>style.visibility</p:attrName>
                                        </p:attrNameLst>
                                      </p:cBhvr>
                                      <p:to>
                                        <p:strVal val="visible"/>
                                      </p:to>
                                    </p:set>
                                    <p:animEffect transition="in" filter="blinds(horizontal)">
                                      <p:cBhvr>
                                        <p:cTn id="31" dur="1000"/>
                                        <p:tgtEl>
                                          <p:spTgt spid="8255">
                                            <p:txEl>
                                              <p:pRg st="0" end="0"/>
                                            </p:txEl>
                                          </p:spTgt>
                                        </p:tgtEl>
                                      </p:cBhvr>
                                    </p:animEffect>
                                  </p:childTnLst>
                                </p:cTn>
                              </p:par>
                            </p:childTnLst>
                          </p:cTn>
                        </p:par>
                        <p:par>
                          <p:cTn id="32" fill="hold" nodeType="afterGroup">
                            <p:stCondLst>
                              <p:cond delay="6500"/>
                            </p:stCondLst>
                            <p:childTnLst>
                              <p:par>
                                <p:cTn id="33" presetID="3" presetClass="entr" presetSubtype="10" fill="hold" nodeType="afterEffect">
                                  <p:stCondLst>
                                    <p:cond delay="0"/>
                                  </p:stCondLst>
                                  <p:childTnLst>
                                    <p:set>
                                      <p:cBhvr>
                                        <p:cTn id="34" dur="1" fill="hold">
                                          <p:stCondLst>
                                            <p:cond delay="0"/>
                                          </p:stCondLst>
                                        </p:cTn>
                                        <p:tgtEl>
                                          <p:spTgt spid="8255">
                                            <p:txEl>
                                              <p:pRg st="1" end="1"/>
                                            </p:txEl>
                                          </p:spTgt>
                                        </p:tgtEl>
                                        <p:attrNameLst>
                                          <p:attrName>style.visibility</p:attrName>
                                        </p:attrNameLst>
                                      </p:cBhvr>
                                      <p:to>
                                        <p:strVal val="visible"/>
                                      </p:to>
                                    </p:set>
                                    <p:animEffect transition="in" filter="blinds(horizontal)">
                                      <p:cBhvr>
                                        <p:cTn id="35" dur="1000"/>
                                        <p:tgtEl>
                                          <p:spTgt spid="8255">
                                            <p:txEl>
                                              <p:pRg st="1" end="1"/>
                                            </p:txEl>
                                          </p:spTgt>
                                        </p:tgtEl>
                                      </p:cBhvr>
                                    </p:animEffect>
                                  </p:childTnLst>
                                </p:cTn>
                              </p:par>
                            </p:childTnLst>
                          </p:cTn>
                        </p:par>
                        <p:par>
                          <p:cTn id="36" fill="hold" nodeType="afterGroup">
                            <p:stCondLst>
                              <p:cond delay="7500"/>
                            </p:stCondLst>
                            <p:childTnLst>
                              <p:par>
                                <p:cTn id="37" presetID="3" presetClass="entr" presetSubtype="10" fill="hold" nodeType="afterEffect">
                                  <p:stCondLst>
                                    <p:cond delay="0"/>
                                  </p:stCondLst>
                                  <p:childTnLst>
                                    <p:set>
                                      <p:cBhvr>
                                        <p:cTn id="38" dur="1" fill="hold">
                                          <p:stCondLst>
                                            <p:cond delay="0"/>
                                          </p:stCondLst>
                                        </p:cTn>
                                        <p:tgtEl>
                                          <p:spTgt spid="8255">
                                            <p:txEl>
                                              <p:pRg st="2" end="2"/>
                                            </p:txEl>
                                          </p:spTgt>
                                        </p:tgtEl>
                                        <p:attrNameLst>
                                          <p:attrName>style.visibility</p:attrName>
                                        </p:attrNameLst>
                                      </p:cBhvr>
                                      <p:to>
                                        <p:strVal val="visible"/>
                                      </p:to>
                                    </p:set>
                                    <p:animEffect transition="in" filter="blinds(horizontal)">
                                      <p:cBhvr>
                                        <p:cTn id="39" dur="1000"/>
                                        <p:tgtEl>
                                          <p:spTgt spid="82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1691</Words>
  <Application>Microsoft Office PowerPoint</Application>
  <PresentationFormat>Widescreen</PresentationFormat>
  <Paragraphs>283</Paragraphs>
  <Slides>33</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Arial Black</vt:lpstr>
      <vt:lpstr>Calibri</vt:lpstr>
      <vt:lpstr>Calibri Light</vt:lpstr>
      <vt:lpstr>Times New Roman</vt:lpstr>
      <vt:lpstr>Wingdings</vt:lpstr>
      <vt:lpstr>Office Theme</vt:lpstr>
      <vt:lpstr>RUNGTA COLLEGE OF DENTAL SCIENCES AND RESEARCH</vt:lpstr>
      <vt:lpstr>Specific learning Objectives </vt:lpstr>
      <vt:lpstr>Content</vt:lpstr>
      <vt:lpstr>INTRODUCTION</vt:lpstr>
      <vt:lpstr>History</vt:lpstr>
      <vt:lpstr>Functions</vt:lpstr>
      <vt:lpstr>Ideal requisites of intra canal medicaments </vt:lpstr>
      <vt:lpstr>Various intra canal medicaments used </vt:lpstr>
      <vt:lpstr>Characteristics of various intra canal medicaments</vt:lpstr>
      <vt:lpstr>PowerPoint Presentation</vt:lpstr>
      <vt:lpstr>Characteristics of various intra canal medicaments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Irritation potential of medicaments</vt:lpstr>
      <vt:lpstr>Placement of Intracanal medicament</vt:lpstr>
      <vt:lpstr>PowerPoint Presentation</vt:lpstr>
      <vt:lpstr>PowerPoint Presentation</vt:lpstr>
      <vt:lpstr>PowerPoint Presentation</vt:lpstr>
      <vt:lpstr>PowerPoint Presentation</vt:lpstr>
      <vt:lpstr>QUESTIONS</vt:lpstr>
      <vt:lpstr>REFERENCES</vt:lpstr>
      <vt:lpstr>SUGGESTED READING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RUNGTA COLLEGE OF DENTAL SCIENCES AND RESEARCH</dc:title>
  <dc:creator>disha jain</dc:creator>
  <cp:lastModifiedBy>shalvi wadighare</cp:lastModifiedBy>
  <cp:revision>6</cp:revision>
  <dcterms:created xsi:type="dcterms:W3CDTF">2023-04-19T04:19:03Z</dcterms:created>
  <dcterms:modified xsi:type="dcterms:W3CDTF">2023-04-19T09:03:59Z</dcterms:modified>
</cp:coreProperties>
</file>